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2" r:id="rId30"/>
  </p:sldMasterIdLst>
  <p:notesMasterIdLst>
    <p:notesMasterId r:id="rId43"/>
  </p:notesMasterIdLst>
  <p:handoutMasterIdLst>
    <p:handoutMasterId r:id="rId44"/>
  </p:handoutMasterIdLst>
  <p:sldIdLst>
    <p:sldId id="346" r:id="rId31"/>
    <p:sldId id="345" r:id="rId32"/>
    <p:sldId id="348" r:id="rId33"/>
    <p:sldId id="355" r:id="rId34"/>
    <p:sldId id="353" r:id="rId35"/>
    <p:sldId id="349" r:id="rId36"/>
    <p:sldId id="351" r:id="rId37"/>
    <p:sldId id="350" r:id="rId38"/>
    <p:sldId id="356" r:id="rId39"/>
    <p:sldId id="352" r:id="rId40"/>
    <p:sldId id="354" r:id="rId41"/>
    <p:sldId id="358" r:id="rId42"/>
  </p:sldIdLst>
  <p:sldSz cx="12192000" cy="6858000"/>
  <p:notesSz cx="6858000" cy="9144000"/>
  <p:embeddedFontLst>
    <p:embeddedFont>
      <p:font typeface="Sweco Sans" panose="00000500000000000000" charset="0"/>
      <p:regular r:id="rId45"/>
      <p:bold r:id="rId46"/>
      <p:italic r:id="rId47"/>
      <p:boldItalic r:id="rId48"/>
    </p:embeddedFont>
  </p:embeddedFontLst>
  <p:custDataLst>
    <p:tags r:id="rId4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Title Section" id="{67D7EC4A-8FFB-47FA-8AAF-9642EAD29776}">
          <p14:sldIdLst>
            <p14:sldId id="346"/>
            <p14:sldId id="345"/>
            <p14:sldId id="348"/>
            <p14:sldId id="355"/>
            <p14:sldId id="353"/>
            <p14:sldId id="349"/>
            <p14:sldId id="351"/>
            <p14:sldId id="350"/>
            <p14:sldId id="356"/>
            <p14:sldId id="352"/>
            <p14:sldId id="354"/>
            <p14:sldId id="358"/>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C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AAFB8-34CB-43F1-81B7-948E1A704E1A}" v="14" dt="2025-05-27T11:04:08.121"/>
    <p1510:client id="{EA6AB54C-B247-48D8-9BCB-E904BB64C4FA}" v="30" dt="2025-05-28T09:47:34.7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1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49"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1.xml"/><Relationship Id="rId35" Type="http://schemas.openxmlformats.org/officeDocument/2006/relationships/slide" Target="slides/slide5.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customXml" Target="../customXml/item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weco.se\NL\AMS01\Project\5525\51025093_Mobiliteitsonderzoek_Den_Helder_vervolg\300%20Werkdocumenten\05_Analyse\03%20Grafieken\rijtijden_per_interval%20-%20grafiek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weco.se\NL\AMS01\Project\5525\51025093_Mobiliteitsonderzoek_Den_Helder_vervolg\300%20Werkdocumenten\05_Analyse\03%20Grafieken\rijtijden_per_interval%20-%20grafieke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weco.se\NL\AMS01\Project\5525\51025093_Mobiliteitsonderzoek_Den_Helder_vervolg\300%20Werkdocumenten\05_Analyse\03%20Grafieken\rijtijden_per_interval%20-%20grafieken.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sweco.se\NL\AMS01\Project\5525\51025093_Mobiliteitsonderzoek_Den_Helder_vervolg\300%20Werkdocumenten\05_Analyse\03%20Grafieken\rijtijden_per_interval%20-%20grafieke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Rijtijd TESO &gt; De Kooy - 2040 Drukke periode</a:t>
            </a:r>
          </a:p>
        </c:rich>
      </c:tx>
      <c:overlay val="0"/>
      <c:spPr>
        <a:noFill/>
        <a:ln>
          <a:noFill/>
        </a:ln>
        <a:effectLst/>
      </c:spPr>
    </c:title>
    <c:autoTitleDeleted val="0"/>
    <c:plotArea>
      <c:layout/>
      <c:lineChart>
        <c:grouping val="standard"/>
        <c:varyColors val="0"/>
        <c:ser>
          <c:idx val="0"/>
          <c:order val="0"/>
          <c:tx>
            <c:strRef>
              <c:f>'Grafieken TESO-Kooy NZ'!$B$2</c:f>
              <c:strCache>
                <c:ptCount val="1"/>
                <c:pt idx="0">
                  <c:v>Referentie</c:v>
                </c:pt>
              </c:strCache>
            </c:strRef>
          </c:tx>
          <c:spPr>
            <a:ln w="28575" cap="rnd">
              <a:solidFill>
                <a:srgbClr val="B2B2B2"/>
              </a:solidFill>
              <a:round/>
            </a:ln>
            <a:effectLst/>
          </c:spPr>
          <c:marker>
            <c:symbol val="none"/>
          </c:marker>
          <c:cat>
            <c:numRef>
              <c:f>'Grafieken TESO-Kooy NZ'!$A$29:$A$52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TESO-Kooy NZ'!$B$29:$B$52</c:f>
              <c:numCache>
                <c:formatCode>0</c:formatCode>
                <c:ptCount val="24"/>
                <c:pt idx="0">
                  <c:v>713.2</c:v>
                </c:pt>
                <c:pt idx="1">
                  <c:v>747.7</c:v>
                </c:pt>
                <c:pt idx="2">
                  <c:v>755.8</c:v>
                </c:pt>
                <c:pt idx="3">
                  <c:v>734.16700000000003</c:v>
                </c:pt>
                <c:pt idx="4">
                  <c:v>533.66700000000003</c:v>
                </c:pt>
                <c:pt idx="5">
                  <c:v>653.9</c:v>
                </c:pt>
                <c:pt idx="6">
                  <c:v>861.3</c:v>
                </c:pt>
                <c:pt idx="7">
                  <c:v>1056.7</c:v>
                </c:pt>
                <c:pt idx="8" formatCode="General">
                  <c:v>1282.5999999999999</c:v>
                </c:pt>
                <c:pt idx="9" formatCode="General">
                  <c:v>1444</c:v>
                </c:pt>
                <c:pt idx="10" formatCode="General">
                  <c:v>948.3</c:v>
                </c:pt>
                <c:pt idx="11" formatCode="General">
                  <c:v>631.6</c:v>
                </c:pt>
                <c:pt idx="12" formatCode="General">
                  <c:v>740.2</c:v>
                </c:pt>
                <c:pt idx="13" formatCode="General">
                  <c:v>921.2</c:v>
                </c:pt>
                <c:pt idx="14" formatCode="General">
                  <c:v>1052.5</c:v>
                </c:pt>
                <c:pt idx="15" formatCode="General">
                  <c:v>694.5</c:v>
                </c:pt>
                <c:pt idx="16" formatCode="General">
                  <c:v>504.3</c:v>
                </c:pt>
                <c:pt idx="17" formatCode="General">
                  <c:v>652.20000000000005</c:v>
                </c:pt>
                <c:pt idx="18" formatCode="General">
                  <c:v>814.7</c:v>
                </c:pt>
                <c:pt idx="19" formatCode="General">
                  <c:v>956.7</c:v>
                </c:pt>
                <c:pt idx="20" formatCode="General">
                  <c:v>542.6</c:v>
                </c:pt>
                <c:pt idx="21" formatCode="General">
                  <c:v>555.33299999999997</c:v>
                </c:pt>
                <c:pt idx="22" formatCode="General">
                  <c:v>516.20000000000005</c:v>
                </c:pt>
                <c:pt idx="23" formatCode="General">
                  <c:v>612</c:v>
                </c:pt>
              </c:numCache>
            </c:numRef>
          </c:val>
          <c:smooth val="0"/>
          <c:extLst>
            <c:ext xmlns:c16="http://schemas.microsoft.com/office/drawing/2014/chart" uri="{C3380CC4-5D6E-409C-BE32-E72D297353CC}">
              <c16:uniqueId val="{00000000-6EE5-42A6-8791-83E71B720CEB}"/>
            </c:ext>
          </c:extLst>
        </c:ser>
        <c:ser>
          <c:idx val="1"/>
          <c:order val="1"/>
          <c:tx>
            <c:strRef>
              <c:f>'Grafieken TESO-Kooy NZ'!$C$2</c:f>
              <c:strCache>
                <c:ptCount val="1"/>
                <c:pt idx="0">
                  <c:v>Variant A</c:v>
                </c:pt>
              </c:strCache>
            </c:strRef>
          </c:tx>
          <c:spPr>
            <a:ln w="28575" cap="rnd">
              <a:solidFill>
                <a:srgbClr val="87BE73"/>
              </a:solidFill>
              <a:round/>
            </a:ln>
            <a:effectLst/>
          </c:spPr>
          <c:marker>
            <c:symbol val="none"/>
          </c:marker>
          <c:cat>
            <c:numRef>
              <c:f>'Grafieken TESO-Kooy NZ'!$A$29:$A$52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TESO-Kooy NZ'!$C$29:$C$52</c:f>
              <c:numCache>
                <c:formatCode>0</c:formatCode>
                <c:ptCount val="24"/>
                <c:pt idx="0">
                  <c:v>656.5</c:v>
                </c:pt>
                <c:pt idx="1">
                  <c:v>560.29999999999995</c:v>
                </c:pt>
                <c:pt idx="2">
                  <c:v>585.25</c:v>
                </c:pt>
                <c:pt idx="3">
                  <c:v>569</c:v>
                </c:pt>
                <c:pt idx="4">
                  <c:v>527</c:v>
                </c:pt>
                <c:pt idx="5">
                  <c:v>622.29999999999995</c:v>
                </c:pt>
                <c:pt idx="6">
                  <c:v>760.1</c:v>
                </c:pt>
                <c:pt idx="7">
                  <c:v>895.5</c:v>
                </c:pt>
                <c:pt idx="8" formatCode="General">
                  <c:v>585.6</c:v>
                </c:pt>
                <c:pt idx="9" formatCode="General">
                  <c:v>570.57100000000003</c:v>
                </c:pt>
                <c:pt idx="10" formatCode="General">
                  <c:v>540.29999999999995</c:v>
                </c:pt>
                <c:pt idx="11" formatCode="General">
                  <c:v>646.20000000000005</c:v>
                </c:pt>
                <c:pt idx="12" formatCode="General">
                  <c:v>795.5</c:v>
                </c:pt>
                <c:pt idx="13" formatCode="General">
                  <c:v>913.9</c:v>
                </c:pt>
                <c:pt idx="14" formatCode="General">
                  <c:v>633.625</c:v>
                </c:pt>
                <c:pt idx="15" formatCode="General">
                  <c:v>571</c:v>
                </c:pt>
                <c:pt idx="16" formatCode="General">
                  <c:v>537.44399999999996</c:v>
                </c:pt>
                <c:pt idx="17" formatCode="General">
                  <c:v>641.1</c:v>
                </c:pt>
                <c:pt idx="18" formatCode="General">
                  <c:v>795</c:v>
                </c:pt>
                <c:pt idx="19" formatCode="General">
                  <c:v>888.9</c:v>
                </c:pt>
                <c:pt idx="20" formatCode="General">
                  <c:v>539.44399999999996</c:v>
                </c:pt>
                <c:pt idx="21" formatCode="General">
                  <c:v>559.20000000000005</c:v>
                </c:pt>
                <c:pt idx="22" formatCode="General">
                  <c:v>526.5</c:v>
                </c:pt>
                <c:pt idx="23" formatCode="General">
                  <c:v>593</c:v>
                </c:pt>
              </c:numCache>
            </c:numRef>
          </c:val>
          <c:smooth val="0"/>
          <c:extLst>
            <c:ext xmlns:c16="http://schemas.microsoft.com/office/drawing/2014/chart" uri="{C3380CC4-5D6E-409C-BE32-E72D297353CC}">
              <c16:uniqueId val="{00000001-6EE5-42A6-8791-83E71B720CEB}"/>
            </c:ext>
          </c:extLst>
        </c:ser>
        <c:ser>
          <c:idx val="2"/>
          <c:order val="2"/>
          <c:tx>
            <c:strRef>
              <c:f>'Grafieken TESO-Kooy NZ'!$D$2</c:f>
              <c:strCache>
                <c:ptCount val="1"/>
                <c:pt idx="0">
                  <c:v>Variant B</c:v>
                </c:pt>
              </c:strCache>
            </c:strRef>
          </c:tx>
          <c:spPr>
            <a:ln w="28575" cap="rnd">
              <a:solidFill>
                <a:srgbClr val="3A7DBF"/>
              </a:solidFill>
              <a:round/>
            </a:ln>
            <a:effectLst/>
          </c:spPr>
          <c:marker>
            <c:symbol val="none"/>
          </c:marker>
          <c:cat>
            <c:numRef>
              <c:f>'Grafieken TESO-Kooy NZ'!$A$29:$A$52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TESO-Kooy NZ'!$D$29:$D$52</c:f>
              <c:numCache>
                <c:formatCode>General</c:formatCode>
                <c:ptCount val="24"/>
                <c:pt idx="0">
                  <c:v>592.70000000000005</c:v>
                </c:pt>
                <c:pt idx="1">
                  <c:v>708.2</c:v>
                </c:pt>
                <c:pt idx="2">
                  <c:v>681.5</c:v>
                </c:pt>
                <c:pt idx="3">
                  <c:v>583.33299999999997</c:v>
                </c:pt>
                <c:pt idx="4">
                  <c:v>551.9</c:v>
                </c:pt>
                <c:pt idx="5">
                  <c:v>626.70000000000005</c:v>
                </c:pt>
                <c:pt idx="6">
                  <c:v>731.4</c:v>
                </c:pt>
                <c:pt idx="7">
                  <c:v>802.22199999999998</c:v>
                </c:pt>
                <c:pt idx="8">
                  <c:v>715.28599999999994</c:v>
                </c:pt>
                <c:pt idx="9">
                  <c:v>574.79999999999995</c:v>
                </c:pt>
                <c:pt idx="10">
                  <c:v>561.70000000000005</c:v>
                </c:pt>
                <c:pt idx="11">
                  <c:v>646.4</c:v>
                </c:pt>
                <c:pt idx="12">
                  <c:v>740.9</c:v>
                </c:pt>
                <c:pt idx="13">
                  <c:v>787.8</c:v>
                </c:pt>
                <c:pt idx="14">
                  <c:v>660.42899999999997</c:v>
                </c:pt>
                <c:pt idx="15">
                  <c:v>605.5</c:v>
                </c:pt>
                <c:pt idx="16">
                  <c:v>563.6</c:v>
                </c:pt>
                <c:pt idx="17">
                  <c:v>631.5</c:v>
                </c:pt>
                <c:pt idx="18">
                  <c:v>742.6</c:v>
                </c:pt>
                <c:pt idx="19">
                  <c:v>730.3</c:v>
                </c:pt>
                <c:pt idx="20">
                  <c:v>583.16700000000003</c:v>
                </c:pt>
                <c:pt idx="21">
                  <c:v>616.20000000000005</c:v>
                </c:pt>
                <c:pt idx="22">
                  <c:v>547</c:v>
                </c:pt>
                <c:pt idx="23">
                  <c:v>601.70000000000005</c:v>
                </c:pt>
              </c:numCache>
            </c:numRef>
          </c:val>
          <c:smooth val="0"/>
          <c:extLst>
            <c:ext xmlns:c16="http://schemas.microsoft.com/office/drawing/2014/chart" uri="{C3380CC4-5D6E-409C-BE32-E72D297353CC}">
              <c16:uniqueId val="{00000002-6EE5-42A6-8791-83E71B720CEB}"/>
            </c:ext>
          </c:extLst>
        </c:ser>
        <c:ser>
          <c:idx val="3"/>
          <c:order val="3"/>
          <c:tx>
            <c:strRef>
              <c:f>'Grafieken TESO-Kooy NZ'!$E$2</c:f>
              <c:strCache>
                <c:ptCount val="1"/>
                <c:pt idx="0">
                  <c:v>Variant C</c:v>
                </c:pt>
              </c:strCache>
            </c:strRef>
          </c:tx>
          <c:spPr>
            <a:ln w="28575" cap="rnd">
              <a:solidFill>
                <a:srgbClr val="DE845D"/>
              </a:solidFill>
              <a:round/>
            </a:ln>
            <a:effectLst/>
          </c:spPr>
          <c:marker>
            <c:symbol val="none"/>
          </c:marker>
          <c:cat>
            <c:numRef>
              <c:f>'Grafieken TESO-Kooy NZ'!$A$29:$A$52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TESO-Kooy NZ'!$E$29:$E$52</c:f>
              <c:numCache>
                <c:formatCode>General</c:formatCode>
                <c:ptCount val="24"/>
                <c:pt idx="0">
                  <c:v>640</c:v>
                </c:pt>
                <c:pt idx="1">
                  <c:v>556.29999999999995</c:v>
                </c:pt>
                <c:pt idx="2">
                  <c:v>560.57100000000003</c:v>
                </c:pt>
                <c:pt idx="3">
                  <c:v>538.66700000000003</c:v>
                </c:pt>
                <c:pt idx="4">
                  <c:v>527.6</c:v>
                </c:pt>
                <c:pt idx="5">
                  <c:v>630.29999999999995</c:v>
                </c:pt>
                <c:pt idx="6">
                  <c:v>761.9</c:v>
                </c:pt>
                <c:pt idx="7">
                  <c:v>883.6</c:v>
                </c:pt>
                <c:pt idx="8">
                  <c:v>572.33299999999997</c:v>
                </c:pt>
                <c:pt idx="9">
                  <c:v>582</c:v>
                </c:pt>
                <c:pt idx="10">
                  <c:v>523</c:v>
                </c:pt>
                <c:pt idx="11">
                  <c:v>638</c:v>
                </c:pt>
                <c:pt idx="12">
                  <c:v>778.7</c:v>
                </c:pt>
                <c:pt idx="13">
                  <c:v>897.7</c:v>
                </c:pt>
                <c:pt idx="14">
                  <c:v>701.375</c:v>
                </c:pt>
                <c:pt idx="15">
                  <c:v>576.66700000000003</c:v>
                </c:pt>
                <c:pt idx="16">
                  <c:v>528.4</c:v>
                </c:pt>
                <c:pt idx="17">
                  <c:v>633.5</c:v>
                </c:pt>
                <c:pt idx="18">
                  <c:v>785.6</c:v>
                </c:pt>
                <c:pt idx="19">
                  <c:v>899.7</c:v>
                </c:pt>
                <c:pt idx="20">
                  <c:v>549.75</c:v>
                </c:pt>
                <c:pt idx="21">
                  <c:v>574</c:v>
                </c:pt>
                <c:pt idx="22">
                  <c:v>520.5</c:v>
                </c:pt>
                <c:pt idx="23">
                  <c:v>599.20000000000005</c:v>
                </c:pt>
              </c:numCache>
            </c:numRef>
          </c:val>
          <c:smooth val="0"/>
          <c:extLst>
            <c:ext xmlns:c16="http://schemas.microsoft.com/office/drawing/2014/chart" uri="{C3380CC4-5D6E-409C-BE32-E72D297353CC}">
              <c16:uniqueId val="{00000003-6EE5-42A6-8791-83E71B720CEB}"/>
            </c:ext>
          </c:extLst>
        </c:ser>
        <c:ser>
          <c:idx val="4"/>
          <c:order val="4"/>
          <c:tx>
            <c:strRef>
              <c:f>'Grafieken TESO-Kooy NZ'!$F$2</c:f>
              <c:strCache>
                <c:ptCount val="1"/>
                <c:pt idx="0">
                  <c:v>Variant D</c:v>
                </c:pt>
              </c:strCache>
            </c:strRef>
          </c:tx>
          <c:spPr>
            <a:ln w="28575" cap="rnd">
              <a:solidFill>
                <a:srgbClr val="C6B37C"/>
              </a:solidFill>
              <a:round/>
            </a:ln>
            <a:effectLst/>
          </c:spPr>
          <c:marker>
            <c:symbol val="none"/>
          </c:marker>
          <c:cat>
            <c:numRef>
              <c:f>'Grafieken TESO-Kooy NZ'!$A$29:$A$52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TESO-Kooy NZ'!$F$29:$F$52</c:f>
              <c:numCache>
                <c:formatCode>General</c:formatCode>
                <c:ptCount val="24"/>
                <c:pt idx="0">
                  <c:v>602.79999999999995</c:v>
                </c:pt>
                <c:pt idx="1">
                  <c:v>730.2</c:v>
                </c:pt>
                <c:pt idx="2">
                  <c:v>688.44399999999996</c:v>
                </c:pt>
                <c:pt idx="3">
                  <c:v>623</c:v>
                </c:pt>
                <c:pt idx="4">
                  <c:v>550.125</c:v>
                </c:pt>
                <c:pt idx="5">
                  <c:v>639.79999999999995</c:v>
                </c:pt>
                <c:pt idx="6">
                  <c:v>733.9</c:v>
                </c:pt>
                <c:pt idx="7">
                  <c:v>754.55600000000004</c:v>
                </c:pt>
                <c:pt idx="8">
                  <c:v>681</c:v>
                </c:pt>
                <c:pt idx="9">
                  <c:v>576</c:v>
                </c:pt>
                <c:pt idx="10">
                  <c:v>557.5</c:v>
                </c:pt>
                <c:pt idx="11">
                  <c:v>644</c:v>
                </c:pt>
                <c:pt idx="12">
                  <c:v>742.9</c:v>
                </c:pt>
                <c:pt idx="13">
                  <c:v>809.44399999999996</c:v>
                </c:pt>
                <c:pt idx="14">
                  <c:v>762.2</c:v>
                </c:pt>
                <c:pt idx="15">
                  <c:v>603.85699999999997</c:v>
                </c:pt>
                <c:pt idx="16">
                  <c:v>558.77800000000002</c:v>
                </c:pt>
                <c:pt idx="17">
                  <c:v>639.9</c:v>
                </c:pt>
                <c:pt idx="18">
                  <c:v>753.3</c:v>
                </c:pt>
                <c:pt idx="19">
                  <c:v>727.44399999999996</c:v>
                </c:pt>
                <c:pt idx="20">
                  <c:v>558.5</c:v>
                </c:pt>
                <c:pt idx="21">
                  <c:v>569.20000000000005</c:v>
                </c:pt>
                <c:pt idx="22">
                  <c:v>551.4</c:v>
                </c:pt>
                <c:pt idx="23">
                  <c:v>604.6</c:v>
                </c:pt>
              </c:numCache>
            </c:numRef>
          </c:val>
          <c:smooth val="0"/>
          <c:extLst>
            <c:ext xmlns:c16="http://schemas.microsoft.com/office/drawing/2014/chart" uri="{C3380CC4-5D6E-409C-BE32-E72D297353CC}">
              <c16:uniqueId val="{00000004-6EE5-42A6-8791-83E71B720CEB}"/>
            </c:ext>
          </c:extLst>
        </c:ser>
        <c:dLbls>
          <c:showLegendKey val="0"/>
          <c:showVal val="0"/>
          <c:showCatName val="0"/>
          <c:showSerName val="0"/>
          <c:showPercent val="0"/>
          <c:showBubbleSize val="0"/>
        </c:dLbls>
        <c:smooth val="0"/>
        <c:axId val="722994064"/>
        <c:axId val="722990824"/>
      </c:lineChart>
      <c:catAx>
        <c:axId val="722994064"/>
        <c:scaling>
          <c:orientation val="minMax"/>
        </c:scaling>
        <c:delete val="0"/>
        <c:axPos val="b"/>
        <c:numFmt formatCode="[$-F400]h:mm:ss\ AM/P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0824"/>
        <c:crosses val="autoZero"/>
        <c:auto val="1"/>
        <c:lblAlgn val="ctr"/>
        <c:lblOffset val="100"/>
        <c:tickLblSkip val="3"/>
        <c:noMultiLvlLbl val="1"/>
      </c:catAx>
      <c:valAx>
        <c:axId val="722990824"/>
        <c:scaling>
          <c:orientation val="minMax"/>
          <c:max val="1500"/>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nl-NL" sz="1100"/>
                  <a:t>Rijtijd</a:t>
                </a:r>
                <a:r>
                  <a:rPr lang="nl-NL" sz="1100" baseline="0"/>
                  <a:t> (s)</a:t>
                </a:r>
                <a:endParaRPr lang="nl-NL" sz="110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4064"/>
        <c:crosses val="autoZero"/>
        <c:crossBetween val="between"/>
      </c:valAx>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chart>
  <c:spPr>
    <a:ln>
      <a:solidFill>
        <a:schemeClr val="accent6"/>
      </a:solidFill>
    </a:ln>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Rijtijd De Kooy &gt; TESO - 2040 Drukke periode</a:t>
            </a:r>
          </a:p>
        </c:rich>
      </c:tx>
      <c:overlay val="0"/>
      <c:spPr>
        <a:noFill/>
        <a:ln>
          <a:noFill/>
        </a:ln>
        <a:effectLst/>
      </c:spPr>
    </c:title>
    <c:autoTitleDeleted val="0"/>
    <c:plotArea>
      <c:layout/>
      <c:lineChart>
        <c:grouping val="standard"/>
        <c:varyColors val="0"/>
        <c:ser>
          <c:idx val="0"/>
          <c:order val="0"/>
          <c:tx>
            <c:strRef>
              <c:f>'Grafieken Kooy-TESO ZN'!$B$2</c:f>
              <c:strCache>
                <c:ptCount val="1"/>
                <c:pt idx="0">
                  <c:v>Referentie</c:v>
                </c:pt>
              </c:strCache>
            </c:strRef>
          </c:tx>
          <c:spPr>
            <a:ln w="28575" cap="rnd">
              <a:solidFill>
                <a:srgbClr val="B2B2B2"/>
              </a:solidFill>
              <a:round/>
            </a:ln>
            <a:effectLst/>
          </c:spPr>
          <c:marker>
            <c:symbol val="none"/>
          </c:marker>
          <c:cat>
            <c:numRef>
              <c:f>'Grafieken Kooy-TESO ZN'!$A$29:$A$52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Kooy-TESO ZN'!$B$29:$B$52</c:f>
              <c:numCache>
                <c:formatCode>General</c:formatCode>
                <c:ptCount val="24"/>
                <c:pt idx="0">
                  <c:v>594.70000000000005</c:v>
                </c:pt>
                <c:pt idx="1">
                  <c:v>595.20000000000005</c:v>
                </c:pt>
                <c:pt idx="2">
                  <c:v>564.4</c:v>
                </c:pt>
                <c:pt idx="3">
                  <c:v>492.6</c:v>
                </c:pt>
                <c:pt idx="4">
                  <c:v>467.3</c:v>
                </c:pt>
                <c:pt idx="5">
                  <c:v>506.9</c:v>
                </c:pt>
                <c:pt idx="6">
                  <c:v>594.4</c:v>
                </c:pt>
                <c:pt idx="7">
                  <c:v>656.2</c:v>
                </c:pt>
                <c:pt idx="8">
                  <c:v>711.7</c:v>
                </c:pt>
                <c:pt idx="9">
                  <c:v>557.6</c:v>
                </c:pt>
                <c:pt idx="10">
                  <c:v>421.9</c:v>
                </c:pt>
                <c:pt idx="11">
                  <c:v>501.7</c:v>
                </c:pt>
                <c:pt idx="12">
                  <c:v>576.79999999999995</c:v>
                </c:pt>
                <c:pt idx="13">
                  <c:v>612</c:v>
                </c:pt>
                <c:pt idx="14">
                  <c:v>624</c:v>
                </c:pt>
                <c:pt idx="15">
                  <c:v>529.20000000000005</c:v>
                </c:pt>
                <c:pt idx="16">
                  <c:v>406.7</c:v>
                </c:pt>
                <c:pt idx="17">
                  <c:v>470.3</c:v>
                </c:pt>
                <c:pt idx="18">
                  <c:v>444.8</c:v>
                </c:pt>
                <c:pt idx="19">
                  <c:v>432.1</c:v>
                </c:pt>
                <c:pt idx="20">
                  <c:v>434.6</c:v>
                </c:pt>
                <c:pt idx="21">
                  <c:v>429.9</c:v>
                </c:pt>
                <c:pt idx="22">
                  <c:v>431.6</c:v>
                </c:pt>
                <c:pt idx="23">
                  <c:v>432</c:v>
                </c:pt>
              </c:numCache>
            </c:numRef>
          </c:val>
          <c:smooth val="0"/>
          <c:extLst>
            <c:ext xmlns:c16="http://schemas.microsoft.com/office/drawing/2014/chart" uri="{C3380CC4-5D6E-409C-BE32-E72D297353CC}">
              <c16:uniqueId val="{00000000-A747-4A20-B099-EBAD2DB1681D}"/>
            </c:ext>
          </c:extLst>
        </c:ser>
        <c:ser>
          <c:idx val="1"/>
          <c:order val="1"/>
          <c:tx>
            <c:strRef>
              <c:f>'Grafieken Kooy-TESO ZN'!$C$2</c:f>
              <c:strCache>
                <c:ptCount val="1"/>
                <c:pt idx="0">
                  <c:v>Variant A</c:v>
                </c:pt>
              </c:strCache>
            </c:strRef>
          </c:tx>
          <c:spPr>
            <a:ln w="28575" cap="rnd">
              <a:solidFill>
                <a:srgbClr val="87BE73"/>
              </a:solidFill>
              <a:round/>
            </a:ln>
            <a:effectLst/>
          </c:spPr>
          <c:marker>
            <c:symbol val="none"/>
          </c:marker>
          <c:cat>
            <c:numRef>
              <c:f>'Grafieken Kooy-TESO ZN'!$A$29:$A$52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Kooy-TESO ZN'!$C$29:$C$52</c:f>
              <c:numCache>
                <c:formatCode>General</c:formatCode>
                <c:ptCount val="24"/>
                <c:pt idx="0">
                  <c:v>575.9</c:v>
                </c:pt>
                <c:pt idx="1">
                  <c:v>547.29999999999995</c:v>
                </c:pt>
                <c:pt idx="2">
                  <c:v>562.5</c:v>
                </c:pt>
                <c:pt idx="3">
                  <c:v>518</c:v>
                </c:pt>
                <c:pt idx="4">
                  <c:v>444.5</c:v>
                </c:pt>
                <c:pt idx="5">
                  <c:v>467.8</c:v>
                </c:pt>
                <c:pt idx="6">
                  <c:v>536.6</c:v>
                </c:pt>
                <c:pt idx="7">
                  <c:v>604.20000000000005</c:v>
                </c:pt>
                <c:pt idx="8">
                  <c:v>673.3</c:v>
                </c:pt>
                <c:pt idx="9">
                  <c:v>598.6</c:v>
                </c:pt>
                <c:pt idx="10">
                  <c:v>448.6</c:v>
                </c:pt>
                <c:pt idx="11">
                  <c:v>468.3</c:v>
                </c:pt>
                <c:pt idx="12">
                  <c:v>506.8</c:v>
                </c:pt>
                <c:pt idx="13">
                  <c:v>535</c:v>
                </c:pt>
                <c:pt idx="14">
                  <c:v>548.70000000000005</c:v>
                </c:pt>
                <c:pt idx="15">
                  <c:v>474</c:v>
                </c:pt>
                <c:pt idx="16">
                  <c:v>426.2</c:v>
                </c:pt>
                <c:pt idx="17">
                  <c:v>442.7</c:v>
                </c:pt>
                <c:pt idx="18">
                  <c:v>443.2</c:v>
                </c:pt>
                <c:pt idx="19">
                  <c:v>444.1</c:v>
                </c:pt>
                <c:pt idx="20">
                  <c:v>440.1</c:v>
                </c:pt>
                <c:pt idx="21">
                  <c:v>415.2</c:v>
                </c:pt>
                <c:pt idx="22">
                  <c:v>433.8</c:v>
                </c:pt>
                <c:pt idx="23">
                  <c:v>432.3</c:v>
                </c:pt>
              </c:numCache>
            </c:numRef>
          </c:val>
          <c:smooth val="0"/>
          <c:extLst>
            <c:ext xmlns:c16="http://schemas.microsoft.com/office/drawing/2014/chart" uri="{C3380CC4-5D6E-409C-BE32-E72D297353CC}">
              <c16:uniqueId val="{00000001-A747-4A20-B099-EBAD2DB1681D}"/>
            </c:ext>
          </c:extLst>
        </c:ser>
        <c:ser>
          <c:idx val="2"/>
          <c:order val="2"/>
          <c:tx>
            <c:strRef>
              <c:f>'Grafieken Kooy-TESO ZN'!$D$2</c:f>
              <c:strCache>
                <c:ptCount val="1"/>
                <c:pt idx="0">
                  <c:v>Variant B</c:v>
                </c:pt>
              </c:strCache>
            </c:strRef>
          </c:tx>
          <c:spPr>
            <a:ln w="28575" cap="rnd">
              <a:solidFill>
                <a:srgbClr val="3A7DBF"/>
              </a:solidFill>
              <a:round/>
            </a:ln>
            <a:effectLst/>
          </c:spPr>
          <c:marker>
            <c:symbol val="none"/>
          </c:marker>
          <c:cat>
            <c:numRef>
              <c:f>'Grafieken Kooy-TESO ZN'!$A$29:$A$52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Kooy-TESO ZN'!$D$29:$D$52</c:f>
              <c:numCache>
                <c:formatCode>General</c:formatCode>
                <c:ptCount val="24"/>
                <c:pt idx="0">
                  <c:v>429.6</c:v>
                </c:pt>
                <c:pt idx="1">
                  <c:v>581.29999999999995</c:v>
                </c:pt>
                <c:pt idx="2">
                  <c:v>468.4</c:v>
                </c:pt>
                <c:pt idx="3">
                  <c:v>432.4</c:v>
                </c:pt>
                <c:pt idx="4">
                  <c:v>436.9</c:v>
                </c:pt>
                <c:pt idx="5">
                  <c:v>446.6</c:v>
                </c:pt>
                <c:pt idx="6">
                  <c:v>443.7</c:v>
                </c:pt>
                <c:pt idx="7">
                  <c:v>626</c:v>
                </c:pt>
                <c:pt idx="8">
                  <c:v>511.6</c:v>
                </c:pt>
                <c:pt idx="9">
                  <c:v>437.9</c:v>
                </c:pt>
                <c:pt idx="10">
                  <c:v>445.8</c:v>
                </c:pt>
                <c:pt idx="11">
                  <c:v>456.7</c:v>
                </c:pt>
                <c:pt idx="12">
                  <c:v>435.8</c:v>
                </c:pt>
                <c:pt idx="13">
                  <c:v>431.5</c:v>
                </c:pt>
                <c:pt idx="14">
                  <c:v>560.79999999999995</c:v>
                </c:pt>
                <c:pt idx="15">
                  <c:v>451.4</c:v>
                </c:pt>
                <c:pt idx="16">
                  <c:v>423.4</c:v>
                </c:pt>
                <c:pt idx="17">
                  <c:v>439.6</c:v>
                </c:pt>
                <c:pt idx="18">
                  <c:v>431.2</c:v>
                </c:pt>
                <c:pt idx="19">
                  <c:v>425.6</c:v>
                </c:pt>
                <c:pt idx="20">
                  <c:v>422.3</c:v>
                </c:pt>
                <c:pt idx="21">
                  <c:v>415.5</c:v>
                </c:pt>
                <c:pt idx="22">
                  <c:v>419</c:v>
                </c:pt>
                <c:pt idx="23">
                  <c:v>421</c:v>
                </c:pt>
              </c:numCache>
            </c:numRef>
          </c:val>
          <c:smooth val="0"/>
          <c:extLst>
            <c:ext xmlns:c16="http://schemas.microsoft.com/office/drawing/2014/chart" uri="{C3380CC4-5D6E-409C-BE32-E72D297353CC}">
              <c16:uniqueId val="{00000002-A747-4A20-B099-EBAD2DB1681D}"/>
            </c:ext>
          </c:extLst>
        </c:ser>
        <c:ser>
          <c:idx val="3"/>
          <c:order val="3"/>
          <c:tx>
            <c:strRef>
              <c:f>'Grafieken Kooy-TESO ZN'!$E$2</c:f>
              <c:strCache>
                <c:ptCount val="1"/>
                <c:pt idx="0">
                  <c:v>Variant C</c:v>
                </c:pt>
              </c:strCache>
            </c:strRef>
          </c:tx>
          <c:spPr>
            <a:ln w="28575" cap="rnd">
              <a:solidFill>
                <a:srgbClr val="DE845D"/>
              </a:solidFill>
              <a:round/>
            </a:ln>
            <a:effectLst/>
          </c:spPr>
          <c:marker>
            <c:symbol val="none"/>
          </c:marker>
          <c:cat>
            <c:numRef>
              <c:f>'Grafieken Kooy-TESO ZN'!$A$29:$A$52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Kooy-TESO ZN'!$E$29:$E$52</c:f>
              <c:numCache>
                <c:formatCode>General</c:formatCode>
                <c:ptCount val="24"/>
                <c:pt idx="0">
                  <c:v>436.2</c:v>
                </c:pt>
                <c:pt idx="1">
                  <c:v>574.4</c:v>
                </c:pt>
                <c:pt idx="2">
                  <c:v>456.4</c:v>
                </c:pt>
                <c:pt idx="3">
                  <c:v>433.6</c:v>
                </c:pt>
                <c:pt idx="4">
                  <c:v>433.7</c:v>
                </c:pt>
                <c:pt idx="5">
                  <c:v>448.3</c:v>
                </c:pt>
                <c:pt idx="6">
                  <c:v>445.7</c:v>
                </c:pt>
                <c:pt idx="7">
                  <c:v>630</c:v>
                </c:pt>
                <c:pt idx="8">
                  <c:v>506.4</c:v>
                </c:pt>
                <c:pt idx="9">
                  <c:v>436.6</c:v>
                </c:pt>
                <c:pt idx="10">
                  <c:v>442.6</c:v>
                </c:pt>
                <c:pt idx="11">
                  <c:v>451.6</c:v>
                </c:pt>
                <c:pt idx="12">
                  <c:v>434.9</c:v>
                </c:pt>
                <c:pt idx="13">
                  <c:v>430</c:v>
                </c:pt>
                <c:pt idx="14">
                  <c:v>539.5</c:v>
                </c:pt>
                <c:pt idx="15">
                  <c:v>435.2</c:v>
                </c:pt>
                <c:pt idx="16">
                  <c:v>431.2</c:v>
                </c:pt>
                <c:pt idx="17">
                  <c:v>436.5</c:v>
                </c:pt>
                <c:pt idx="18">
                  <c:v>427.8</c:v>
                </c:pt>
                <c:pt idx="19">
                  <c:v>418.1</c:v>
                </c:pt>
                <c:pt idx="20">
                  <c:v>418.2</c:v>
                </c:pt>
                <c:pt idx="21">
                  <c:v>422.3</c:v>
                </c:pt>
                <c:pt idx="22">
                  <c:v>416.7</c:v>
                </c:pt>
                <c:pt idx="23">
                  <c:v>414.4</c:v>
                </c:pt>
              </c:numCache>
            </c:numRef>
          </c:val>
          <c:smooth val="0"/>
          <c:extLst>
            <c:ext xmlns:c16="http://schemas.microsoft.com/office/drawing/2014/chart" uri="{C3380CC4-5D6E-409C-BE32-E72D297353CC}">
              <c16:uniqueId val="{00000003-A747-4A20-B099-EBAD2DB1681D}"/>
            </c:ext>
          </c:extLst>
        </c:ser>
        <c:ser>
          <c:idx val="4"/>
          <c:order val="4"/>
          <c:tx>
            <c:strRef>
              <c:f>'Grafieken Kooy-TESO ZN'!$F$2</c:f>
              <c:strCache>
                <c:ptCount val="1"/>
                <c:pt idx="0">
                  <c:v>Variant D</c:v>
                </c:pt>
              </c:strCache>
            </c:strRef>
          </c:tx>
          <c:spPr>
            <a:ln w="28575" cap="rnd">
              <a:solidFill>
                <a:srgbClr val="C6B37C"/>
              </a:solidFill>
              <a:round/>
            </a:ln>
            <a:effectLst/>
          </c:spPr>
          <c:marker>
            <c:symbol val="none"/>
          </c:marker>
          <c:cat>
            <c:numRef>
              <c:f>'Grafieken Kooy-TESO ZN'!$A$29:$A$52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Kooy-TESO ZN'!$F$29:$F$52</c:f>
              <c:numCache>
                <c:formatCode>General</c:formatCode>
                <c:ptCount val="24"/>
                <c:pt idx="0">
                  <c:v>536.9</c:v>
                </c:pt>
                <c:pt idx="1">
                  <c:v>493.7</c:v>
                </c:pt>
                <c:pt idx="2">
                  <c:v>489.8</c:v>
                </c:pt>
                <c:pt idx="3">
                  <c:v>524.29999999999995</c:v>
                </c:pt>
                <c:pt idx="4">
                  <c:v>712.3</c:v>
                </c:pt>
                <c:pt idx="5">
                  <c:v>826.5</c:v>
                </c:pt>
                <c:pt idx="6">
                  <c:v>809.8</c:v>
                </c:pt>
                <c:pt idx="7">
                  <c:v>757.2</c:v>
                </c:pt>
                <c:pt idx="8">
                  <c:v>713.5</c:v>
                </c:pt>
                <c:pt idx="9">
                  <c:v>697.1</c:v>
                </c:pt>
                <c:pt idx="10">
                  <c:v>833.8</c:v>
                </c:pt>
                <c:pt idx="11">
                  <c:v>887.3</c:v>
                </c:pt>
                <c:pt idx="12">
                  <c:v>765.1</c:v>
                </c:pt>
                <c:pt idx="13">
                  <c:v>634</c:v>
                </c:pt>
                <c:pt idx="14">
                  <c:v>472.2</c:v>
                </c:pt>
                <c:pt idx="15">
                  <c:v>434.9</c:v>
                </c:pt>
                <c:pt idx="16">
                  <c:v>572.1</c:v>
                </c:pt>
                <c:pt idx="17">
                  <c:v>507.7</c:v>
                </c:pt>
                <c:pt idx="18">
                  <c:v>416.2</c:v>
                </c:pt>
                <c:pt idx="19">
                  <c:v>408.5</c:v>
                </c:pt>
                <c:pt idx="20">
                  <c:v>398.7</c:v>
                </c:pt>
                <c:pt idx="21">
                  <c:v>426.2</c:v>
                </c:pt>
                <c:pt idx="22">
                  <c:v>491.5</c:v>
                </c:pt>
                <c:pt idx="23">
                  <c:v>413.8</c:v>
                </c:pt>
              </c:numCache>
            </c:numRef>
          </c:val>
          <c:smooth val="0"/>
          <c:extLst>
            <c:ext xmlns:c16="http://schemas.microsoft.com/office/drawing/2014/chart" uri="{C3380CC4-5D6E-409C-BE32-E72D297353CC}">
              <c16:uniqueId val="{00000004-A747-4A20-B099-EBAD2DB1681D}"/>
            </c:ext>
          </c:extLst>
        </c:ser>
        <c:dLbls>
          <c:showLegendKey val="0"/>
          <c:showVal val="0"/>
          <c:showCatName val="0"/>
          <c:showSerName val="0"/>
          <c:showPercent val="0"/>
          <c:showBubbleSize val="0"/>
        </c:dLbls>
        <c:smooth val="0"/>
        <c:axId val="722994064"/>
        <c:axId val="722990824"/>
      </c:lineChart>
      <c:catAx>
        <c:axId val="722994064"/>
        <c:scaling>
          <c:orientation val="minMax"/>
        </c:scaling>
        <c:delete val="0"/>
        <c:axPos val="b"/>
        <c:numFmt formatCode="[$-F400]h:mm:ss\ AM/P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0824"/>
        <c:crosses val="autoZero"/>
        <c:auto val="1"/>
        <c:lblAlgn val="ctr"/>
        <c:lblOffset val="100"/>
        <c:tickLblSkip val="3"/>
        <c:noMultiLvlLbl val="1"/>
      </c:catAx>
      <c:valAx>
        <c:axId val="722990824"/>
        <c:scaling>
          <c:orientation val="minMax"/>
          <c:max val="900"/>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nl-NL" sz="1100"/>
                  <a:t>Rijtijd</a:t>
                </a:r>
                <a:r>
                  <a:rPr lang="nl-NL" sz="1100" baseline="0"/>
                  <a:t> (s)</a:t>
                </a:r>
                <a:endParaRPr lang="nl-NL" sz="110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4064"/>
        <c:crosses val="autoZero"/>
        <c:crossBetween val="between"/>
      </c:valAx>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chart>
  <c:spPr>
    <a:ln>
      <a:solidFill>
        <a:schemeClr val="accent6"/>
      </a:solidFill>
    </a:ln>
  </c:spPr>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Rijtijd De Kooy &gt;</a:t>
            </a:r>
            <a:r>
              <a:rPr lang="nl-NL" baseline="0"/>
              <a:t> TESO</a:t>
            </a:r>
            <a:r>
              <a:rPr lang="nl-NL"/>
              <a:t> - 2040 Drukke</a:t>
            </a:r>
            <a:r>
              <a:rPr lang="nl-NL" baseline="0"/>
              <a:t> periode</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12"/>
          <c:order val="12"/>
          <c:tx>
            <c:strRef>
              <c:f>'Grafieken Kooy-TESO ZN'!$N$2</c:f>
              <c:strCache>
                <c:ptCount val="1"/>
                <c:pt idx="0">
                  <c:v>Variant B-7</c:v>
                </c:pt>
              </c:strCache>
            </c:strRef>
          </c:tx>
          <c:spPr>
            <a:ln w="28575" cap="rnd">
              <a:solidFill>
                <a:srgbClr val="B2B2B2"/>
              </a:solidFill>
              <a:round/>
            </a:ln>
            <a:effectLst/>
          </c:spPr>
          <c:marker>
            <c:symbol val="none"/>
          </c:marker>
          <c:cat>
            <c:numRef>
              <c:f>'Grafieken Kooy-TESO ZN'!$A$29:$A$52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Kooy-TESO ZN'!$N$29:$N$52</c:f>
              <c:numCache>
                <c:formatCode>General</c:formatCode>
                <c:ptCount val="24"/>
                <c:pt idx="0">
                  <c:v>428.8</c:v>
                </c:pt>
                <c:pt idx="1">
                  <c:v>573.5</c:v>
                </c:pt>
                <c:pt idx="2">
                  <c:v>453</c:v>
                </c:pt>
                <c:pt idx="3">
                  <c:v>435.9</c:v>
                </c:pt>
                <c:pt idx="4">
                  <c:v>441.4</c:v>
                </c:pt>
                <c:pt idx="5">
                  <c:v>458</c:v>
                </c:pt>
                <c:pt idx="6">
                  <c:v>451.2</c:v>
                </c:pt>
                <c:pt idx="7">
                  <c:v>628.6</c:v>
                </c:pt>
                <c:pt idx="8">
                  <c:v>513</c:v>
                </c:pt>
                <c:pt idx="9">
                  <c:v>435.9</c:v>
                </c:pt>
                <c:pt idx="10">
                  <c:v>438.1</c:v>
                </c:pt>
                <c:pt idx="11">
                  <c:v>445.5</c:v>
                </c:pt>
                <c:pt idx="12">
                  <c:v>438.5</c:v>
                </c:pt>
                <c:pt idx="13">
                  <c:v>432.8</c:v>
                </c:pt>
                <c:pt idx="14">
                  <c:v>585.5</c:v>
                </c:pt>
                <c:pt idx="15">
                  <c:v>456.4</c:v>
                </c:pt>
                <c:pt idx="16">
                  <c:v>434.2</c:v>
                </c:pt>
                <c:pt idx="17">
                  <c:v>428.8</c:v>
                </c:pt>
                <c:pt idx="18">
                  <c:v>427</c:v>
                </c:pt>
                <c:pt idx="19">
                  <c:v>426</c:v>
                </c:pt>
                <c:pt idx="20">
                  <c:v>430.7</c:v>
                </c:pt>
                <c:pt idx="21">
                  <c:v>418.8</c:v>
                </c:pt>
                <c:pt idx="22">
                  <c:v>418.9</c:v>
                </c:pt>
                <c:pt idx="23">
                  <c:v>419.4</c:v>
                </c:pt>
              </c:numCache>
            </c:numRef>
          </c:val>
          <c:smooth val="0"/>
          <c:extLst>
            <c:ext xmlns:c16="http://schemas.microsoft.com/office/drawing/2014/chart" uri="{C3380CC4-5D6E-409C-BE32-E72D297353CC}">
              <c16:uniqueId val="{00000000-CE1C-486E-A539-EBA13C218261}"/>
            </c:ext>
          </c:extLst>
        </c:ser>
        <c:ser>
          <c:idx val="14"/>
          <c:order val="14"/>
          <c:tx>
            <c:strRef>
              <c:f>'Grafieken Kooy-TESO ZN'!$P$2</c:f>
              <c:strCache>
                <c:ptCount val="1"/>
                <c:pt idx="0">
                  <c:v>Variant B-9</c:v>
                </c:pt>
              </c:strCache>
            </c:strRef>
          </c:tx>
          <c:spPr>
            <a:ln w="28575" cap="rnd">
              <a:solidFill>
                <a:srgbClr val="87BE73"/>
              </a:solidFill>
              <a:round/>
            </a:ln>
            <a:effectLst/>
          </c:spPr>
          <c:marker>
            <c:symbol val="none"/>
          </c:marker>
          <c:cat>
            <c:numRef>
              <c:f>'Grafieken Kooy-TESO ZN'!$A$29:$A$52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Kooy-TESO ZN'!$P$29:$P$52</c:f>
              <c:numCache>
                <c:formatCode>General</c:formatCode>
                <c:ptCount val="24"/>
                <c:pt idx="0">
                  <c:v>436</c:v>
                </c:pt>
                <c:pt idx="1">
                  <c:v>586.6</c:v>
                </c:pt>
                <c:pt idx="2">
                  <c:v>478.9</c:v>
                </c:pt>
                <c:pt idx="3">
                  <c:v>440.2</c:v>
                </c:pt>
                <c:pt idx="4">
                  <c:v>462.9</c:v>
                </c:pt>
                <c:pt idx="5">
                  <c:v>502.8</c:v>
                </c:pt>
                <c:pt idx="6">
                  <c:v>466.6</c:v>
                </c:pt>
                <c:pt idx="7">
                  <c:v>633.29999999999995</c:v>
                </c:pt>
                <c:pt idx="8">
                  <c:v>539.1</c:v>
                </c:pt>
                <c:pt idx="9">
                  <c:v>442.9</c:v>
                </c:pt>
                <c:pt idx="10">
                  <c:v>446</c:v>
                </c:pt>
                <c:pt idx="11">
                  <c:v>455.6</c:v>
                </c:pt>
                <c:pt idx="12">
                  <c:v>445.4</c:v>
                </c:pt>
                <c:pt idx="13">
                  <c:v>447.2</c:v>
                </c:pt>
                <c:pt idx="14">
                  <c:v>575.4</c:v>
                </c:pt>
                <c:pt idx="15">
                  <c:v>474.1</c:v>
                </c:pt>
                <c:pt idx="16">
                  <c:v>442</c:v>
                </c:pt>
                <c:pt idx="17">
                  <c:v>442.5</c:v>
                </c:pt>
                <c:pt idx="18">
                  <c:v>430.1</c:v>
                </c:pt>
                <c:pt idx="19">
                  <c:v>429.7</c:v>
                </c:pt>
                <c:pt idx="20">
                  <c:v>422</c:v>
                </c:pt>
                <c:pt idx="21">
                  <c:v>428.3</c:v>
                </c:pt>
                <c:pt idx="22">
                  <c:v>422</c:v>
                </c:pt>
                <c:pt idx="23">
                  <c:v>419.2</c:v>
                </c:pt>
              </c:numCache>
            </c:numRef>
          </c:val>
          <c:smooth val="0"/>
          <c:extLst>
            <c:ext xmlns:c16="http://schemas.microsoft.com/office/drawing/2014/chart" uri="{C3380CC4-5D6E-409C-BE32-E72D297353CC}">
              <c16:uniqueId val="{00000001-CE1C-486E-A539-EBA13C218261}"/>
            </c:ext>
          </c:extLst>
        </c:ser>
        <c:dLbls>
          <c:showLegendKey val="0"/>
          <c:showVal val="0"/>
          <c:showCatName val="0"/>
          <c:showSerName val="0"/>
          <c:showPercent val="0"/>
          <c:showBubbleSize val="0"/>
        </c:dLbls>
        <c:smooth val="0"/>
        <c:axId val="722994064"/>
        <c:axId val="722990824"/>
        <c:extLst>
          <c:ext xmlns:c15="http://schemas.microsoft.com/office/drawing/2012/chart" uri="{02D57815-91ED-43cb-92C2-25804820EDAC}">
            <c15:filteredLineSeries>
              <c15:ser>
                <c:idx val="0"/>
                <c:order val="0"/>
                <c:tx>
                  <c:strRef>
                    <c:extLst>
                      <c:ext uri="{02D57815-91ED-43cb-92C2-25804820EDAC}">
                        <c15:formulaRef>
                          <c15:sqref>'Grafieken Kooy-TESO ZN'!$B$2</c15:sqref>
                        </c15:formulaRef>
                      </c:ext>
                    </c:extLst>
                    <c:strCache>
                      <c:ptCount val="1"/>
                      <c:pt idx="0">
                        <c:v>Referentie</c:v>
                      </c:pt>
                    </c:strCache>
                  </c:strRef>
                </c:tx>
                <c:spPr>
                  <a:ln w="28575" cap="rnd">
                    <a:solidFill>
                      <a:schemeClr val="accent1"/>
                    </a:solidFill>
                    <a:round/>
                  </a:ln>
                  <a:effectLst/>
                </c:spPr>
                <c:marker>
                  <c:symbol val="none"/>
                </c:marker>
                <c:cat>
                  <c:numRef>
                    <c:extLst>
                      <c:ex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c:ext uri="{02D57815-91ED-43cb-92C2-25804820EDAC}">
                        <c15:formulaRef>
                          <c15:sqref>'Grafieken Kooy-TESO ZN'!$B$29:$B$52</c15:sqref>
                        </c15:formulaRef>
                      </c:ext>
                    </c:extLst>
                    <c:numCache>
                      <c:formatCode>General</c:formatCode>
                      <c:ptCount val="24"/>
                      <c:pt idx="0">
                        <c:v>594.70000000000005</c:v>
                      </c:pt>
                      <c:pt idx="1">
                        <c:v>595.20000000000005</c:v>
                      </c:pt>
                      <c:pt idx="2">
                        <c:v>564.4</c:v>
                      </c:pt>
                      <c:pt idx="3">
                        <c:v>492.6</c:v>
                      </c:pt>
                      <c:pt idx="4">
                        <c:v>467.3</c:v>
                      </c:pt>
                      <c:pt idx="5">
                        <c:v>506.9</c:v>
                      </c:pt>
                      <c:pt idx="6">
                        <c:v>594.4</c:v>
                      </c:pt>
                      <c:pt idx="7">
                        <c:v>656.2</c:v>
                      </c:pt>
                      <c:pt idx="8">
                        <c:v>711.7</c:v>
                      </c:pt>
                      <c:pt idx="9">
                        <c:v>557.6</c:v>
                      </c:pt>
                      <c:pt idx="10">
                        <c:v>421.9</c:v>
                      </c:pt>
                      <c:pt idx="11">
                        <c:v>501.7</c:v>
                      </c:pt>
                      <c:pt idx="12">
                        <c:v>576.79999999999995</c:v>
                      </c:pt>
                      <c:pt idx="13">
                        <c:v>612</c:v>
                      </c:pt>
                      <c:pt idx="14">
                        <c:v>624</c:v>
                      </c:pt>
                      <c:pt idx="15">
                        <c:v>529.20000000000005</c:v>
                      </c:pt>
                      <c:pt idx="16">
                        <c:v>406.7</c:v>
                      </c:pt>
                      <c:pt idx="17">
                        <c:v>470.3</c:v>
                      </c:pt>
                      <c:pt idx="18">
                        <c:v>444.8</c:v>
                      </c:pt>
                      <c:pt idx="19">
                        <c:v>432.1</c:v>
                      </c:pt>
                      <c:pt idx="20">
                        <c:v>434.6</c:v>
                      </c:pt>
                      <c:pt idx="21">
                        <c:v>429.9</c:v>
                      </c:pt>
                      <c:pt idx="22">
                        <c:v>431.6</c:v>
                      </c:pt>
                      <c:pt idx="23">
                        <c:v>432</c:v>
                      </c:pt>
                    </c:numCache>
                  </c:numRef>
                </c:val>
                <c:smooth val="0"/>
                <c:extLst>
                  <c:ext xmlns:c16="http://schemas.microsoft.com/office/drawing/2014/chart" uri="{C3380CC4-5D6E-409C-BE32-E72D297353CC}">
                    <c16:uniqueId val="{00000002-CE1C-486E-A539-EBA13C2182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'Grafieken Kooy-TESO ZN'!$C$2</c15:sqref>
                        </c15:formulaRef>
                      </c:ext>
                    </c:extLst>
                    <c:strCache>
                      <c:ptCount val="1"/>
                      <c:pt idx="0">
                        <c:v>Variant A</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ZN'!$C$29:$C$52</c15:sqref>
                        </c15:formulaRef>
                      </c:ext>
                    </c:extLst>
                    <c:numCache>
                      <c:formatCode>General</c:formatCode>
                      <c:ptCount val="24"/>
                      <c:pt idx="0">
                        <c:v>575.9</c:v>
                      </c:pt>
                      <c:pt idx="1">
                        <c:v>547.29999999999995</c:v>
                      </c:pt>
                      <c:pt idx="2">
                        <c:v>562.5</c:v>
                      </c:pt>
                      <c:pt idx="3">
                        <c:v>518</c:v>
                      </c:pt>
                      <c:pt idx="4">
                        <c:v>444.5</c:v>
                      </c:pt>
                      <c:pt idx="5">
                        <c:v>467.8</c:v>
                      </c:pt>
                      <c:pt idx="6">
                        <c:v>536.6</c:v>
                      </c:pt>
                      <c:pt idx="7">
                        <c:v>604.20000000000005</c:v>
                      </c:pt>
                      <c:pt idx="8">
                        <c:v>673.3</c:v>
                      </c:pt>
                      <c:pt idx="9">
                        <c:v>598.6</c:v>
                      </c:pt>
                      <c:pt idx="10">
                        <c:v>448.6</c:v>
                      </c:pt>
                      <c:pt idx="11">
                        <c:v>468.3</c:v>
                      </c:pt>
                      <c:pt idx="12">
                        <c:v>506.8</c:v>
                      </c:pt>
                      <c:pt idx="13">
                        <c:v>535</c:v>
                      </c:pt>
                      <c:pt idx="14">
                        <c:v>548.70000000000005</c:v>
                      </c:pt>
                      <c:pt idx="15">
                        <c:v>474</c:v>
                      </c:pt>
                      <c:pt idx="16">
                        <c:v>426.2</c:v>
                      </c:pt>
                      <c:pt idx="17">
                        <c:v>442.7</c:v>
                      </c:pt>
                      <c:pt idx="18">
                        <c:v>443.2</c:v>
                      </c:pt>
                      <c:pt idx="19">
                        <c:v>444.1</c:v>
                      </c:pt>
                      <c:pt idx="20">
                        <c:v>440.1</c:v>
                      </c:pt>
                      <c:pt idx="21">
                        <c:v>415.2</c:v>
                      </c:pt>
                      <c:pt idx="22">
                        <c:v>433.8</c:v>
                      </c:pt>
                      <c:pt idx="23">
                        <c:v>432.3</c:v>
                      </c:pt>
                    </c:numCache>
                  </c:numRef>
                </c:val>
                <c:smooth val="0"/>
                <c:extLst xmlns:c15="http://schemas.microsoft.com/office/drawing/2012/chart">
                  <c:ext xmlns:c16="http://schemas.microsoft.com/office/drawing/2014/chart" uri="{C3380CC4-5D6E-409C-BE32-E72D297353CC}">
                    <c16:uniqueId val="{00000003-CE1C-486E-A539-EBA13C2182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'Grafieken Kooy-TESO ZN'!$D$2</c15:sqref>
                        </c15:formulaRef>
                      </c:ext>
                    </c:extLst>
                    <c:strCache>
                      <c:ptCount val="1"/>
                      <c:pt idx="0">
                        <c:v>Variant B</c:v>
                      </c:pt>
                    </c:strCache>
                  </c:strRef>
                </c:tx>
                <c:spPr>
                  <a:ln w="28575" cap="rnd">
                    <a:solidFill>
                      <a:srgbClr val="B2B2B2"/>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ZN'!$D$29:$D$52</c15:sqref>
                        </c15:formulaRef>
                      </c:ext>
                    </c:extLst>
                    <c:numCache>
                      <c:formatCode>General</c:formatCode>
                      <c:ptCount val="24"/>
                      <c:pt idx="0">
                        <c:v>429.6</c:v>
                      </c:pt>
                      <c:pt idx="1">
                        <c:v>581.29999999999995</c:v>
                      </c:pt>
                      <c:pt idx="2">
                        <c:v>468.4</c:v>
                      </c:pt>
                      <c:pt idx="3">
                        <c:v>432.4</c:v>
                      </c:pt>
                      <c:pt idx="4">
                        <c:v>436.9</c:v>
                      </c:pt>
                      <c:pt idx="5">
                        <c:v>446.6</c:v>
                      </c:pt>
                      <c:pt idx="6">
                        <c:v>443.7</c:v>
                      </c:pt>
                      <c:pt idx="7">
                        <c:v>626</c:v>
                      </c:pt>
                      <c:pt idx="8">
                        <c:v>511.6</c:v>
                      </c:pt>
                      <c:pt idx="9">
                        <c:v>437.9</c:v>
                      </c:pt>
                      <c:pt idx="10">
                        <c:v>445.8</c:v>
                      </c:pt>
                      <c:pt idx="11">
                        <c:v>456.7</c:v>
                      </c:pt>
                      <c:pt idx="12">
                        <c:v>435.8</c:v>
                      </c:pt>
                      <c:pt idx="13">
                        <c:v>431.5</c:v>
                      </c:pt>
                      <c:pt idx="14">
                        <c:v>560.79999999999995</c:v>
                      </c:pt>
                      <c:pt idx="15">
                        <c:v>451.4</c:v>
                      </c:pt>
                      <c:pt idx="16">
                        <c:v>423.4</c:v>
                      </c:pt>
                      <c:pt idx="17">
                        <c:v>439.6</c:v>
                      </c:pt>
                      <c:pt idx="18">
                        <c:v>431.2</c:v>
                      </c:pt>
                      <c:pt idx="19">
                        <c:v>425.6</c:v>
                      </c:pt>
                      <c:pt idx="20">
                        <c:v>422.3</c:v>
                      </c:pt>
                      <c:pt idx="21">
                        <c:v>415.5</c:v>
                      </c:pt>
                      <c:pt idx="22">
                        <c:v>419</c:v>
                      </c:pt>
                      <c:pt idx="23">
                        <c:v>421</c:v>
                      </c:pt>
                    </c:numCache>
                  </c:numRef>
                </c:val>
                <c:smooth val="0"/>
                <c:extLst xmlns:c15="http://schemas.microsoft.com/office/drawing/2012/chart">
                  <c:ext xmlns:c16="http://schemas.microsoft.com/office/drawing/2014/chart" uri="{C3380CC4-5D6E-409C-BE32-E72D297353CC}">
                    <c16:uniqueId val="{00000004-CE1C-486E-A539-EBA13C2182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'Grafieken Kooy-TESO ZN'!$E$2</c15:sqref>
                        </c15:formulaRef>
                      </c:ext>
                    </c:extLst>
                    <c:strCache>
                      <c:ptCount val="1"/>
                      <c:pt idx="0">
                        <c:v>Variant C</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ZN'!$E$29:$E$52</c15:sqref>
                        </c15:formulaRef>
                      </c:ext>
                    </c:extLst>
                    <c:numCache>
                      <c:formatCode>General</c:formatCode>
                      <c:ptCount val="24"/>
                      <c:pt idx="0">
                        <c:v>436.2</c:v>
                      </c:pt>
                      <c:pt idx="1">
                        <c:v>574.4</c:v>
                      </c:pt>
                      <c:pt idx="2">
                        <c:v>456.4</c:v>
                      </c:pt>
                      <c:pt idx="3">
                        <c:v>433.6</c:v>
                      </c:pt>
                      <c:pt idx="4">
                        <c:v>433.7</c:v>
                      </c:pt>
                      <c:pt idx="5">
                        <c:v>448.3</c:v>
                      </c:pt>
                      <c:pt idx="6">
                        <c:v>445.7</c:v>
                      </c:pt>
                      <c:pt idx="7">
                        <c:v>630</c:v>
                      </c:pt>
                      <c:pt idx="8">
                        <c:v>506.4</c:v>
                      </c:pt>
                      <c:pt idx="9">
                        <c:v>436.6</c:v>
                      </c:pt>
                      <c:pt idx="10">
                        <c:v>442.6</c:v>
                      </c:pt>
                      <c:pt idx="11">
                        <c:v>451.6</c:v>
                      </c:pt>
                      <c:pt idx="12">
                        <c:v>434.9</c:v>
                      </c:pt>
                      <c:pt idx="13">
                        <c:v>430</c:v>
                      </c:pt>
                      <c:pt idx="14">
                        <c:v>539.5</c:v>
                      </c:pt>
                      <c:pt idx="15">
                        <c:v>435.2</c:v>
                      </c:pt>
                      <c:pt idx="16">
                        <c:v>431.2</c:v>
                      </c:pt>
                      <c:pt idx="17">
                        <c:v>436.5</c:v>
                      </c:pt>
                      <c:pt idx="18">
                        <c:v>427.8</c:v>
                      </c:pt>
                      <c:pt idx="19">
                        <c:v>418.1</c:v>
                      </c:pt>
                      <c:pt idx="20">
                        <c:v>418.2</c:v>
                      </c:pt>
                      <c:pt idx="21">
                        <c:v>422.3</c:v>
                      </c:pt>
                      <c:pt idx="22">
                        <c:v>416.7</c:v>
                      </c:pt>
                      <c:pt idx="23">
                        <c:v>414.4</c:v>
                      </c:pt>
                    </c:numCache>
                  </c:numRef>
                </c:val>
                <c:smooth val="0"/>
                <c:extLst xmlns:c15="http://schemas.microsoft.com/office/drawing/2012/chart">
                  <c:ext xmlns:c16="http://schemas.microsoft.com/office/drawing/2014/chart" uri="{C3380CC4-5D6E-409C-BE32-E72D297353CC}">
                    <c16:uniqueId val="{00000005-CE1C-486E-A539-EBA13C2182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'Grafieken Kooy-TESO ZN'!$F$2</c15:sqref>
                        </c15:formulaRef>
                      </c:ext>
                    </c:extLst>
                    <c:strCache>
                      <c:ptCount val="1"/>
                      <c:pt idx="0">
                        <c:v>Variant D</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ZN'!$F$29:$F$52</c15:sqref>
                        </c15:formulaRef>
                      </c:ext>
                    </c:extLst>
                    <c:numCache>
                      <c:formatCode>General</c:formatCode>
                      <c:ptCount val="24"/>
                      <c:pt idx="0">
                        <c:v>536.9</c:v>
                      </c:pt>
                      <c:pt idx="1">
                        <c:v>493.7</c:v>
                      </c:pt>
                      <c:pt idx="2">
                        <c:v>489.8</c:v>
                      </c:pt>
                      <c:pt idx="3">
                        <c:v>524.29999999999995</c:v>
                      </c:pt>
                      <c:pt idx="4">
                        <c:v>712.3</c:v>
                      </c:pt>
                      <c:pt idx="5">
                        <c:v>826.5</c:v>
                      </c:pt>
                      <c:pt idx="6">
                        <c:v>809.8</c:v>
                      </c:pt>
                      <c:pt idx="7">
                        <c:v>757.2</c:v>
                      </c:pt>
                      <c:pt idx="8">
                        <c:v>713.5</c:v>
                      </c:pt>
                      <c:pt idx="9">
                        <c:v>697.1</c:v>
                      </c:pt>
                      <c:pt idx="10">
                        <c:v>833.8</c:v>
                      </c:pt>
                      <c:pt idx="11">
                        <c:v>887.3</c:v>
                      </c:pt>
                      <c:pt idx="12">
                        <c:v>765.1</c:v>
                      </c:pt>
                      <c:pt idx="13">
                        <c:v>634</c:v>
                      </c:pt>
                      <c:pt idx="14">
                        <c:v>472.2</c:v>
                      </c:pt>
                      <c:pt idx="15">
                        <c:v>434.9</c:v>
                      </c:pt>
                      <c:pt idx="16">
                        <c:v>572.1</c:v>
                      </c:pt>
                      <c:pt idx="17">
                        <c:v>507.7</c:v>
                      </c:pt>
                      <c:pt idx="18">
                        <c:v>416.2</c:v>
                      </c:pt>
                      <c:pt idx="19">
                        <c:v>408.5</c:v>
                      </c:pt>
                      <c:pt idx="20">
                        <c:v>398.7</c:v>
                      </c:pt>
                      <c:pt idx="21">
                        <c:v>426.2</c:v>
                      </c:pt>
                      <c:pt idx="22">
                        <c:v>491.5</c:v>
                      </c:pt>
                      <c:pt idx="23">
                        <c:v>413.8</c:v>
                      </c:pt>
                    </c:numCache>
                  </c:numRef>
                </c:val>
                <c:smooth val="0"/>
                <c:extLst xmlns:c15="http://schemas.microsoft.com/office/drawing/2012/chart">
                  <c:ext xmlns:c16="http://schemas.microsoft.com/office/drawing/2014/chart" uri="{C3380CC4-5D6E-409C-BE32-E72D297353CC}">
                    <c16:uniqueId val="{00000006-CE1C-486E-A539-EBA13C2182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'Grafieken Kooy-TESO ZN'!$G$2</c15:sqref>
                        </c15:formulaRef>
                      </c:ext>
                    </c:extLst>
                    <c:strCache>
                      <c:ptCount val="1"/>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ZN'!$G$29:$G$52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7-CE1C-486E-A539-EBA13C2182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'Grafieken Kooy-TESO ZN'!$H$2</c15:sqref>
                        </c15:formulaRef>
                      </c:ext>
                    </c:extLst>
                    <c:strCache>
                      <c:ptCount val="1"/>
                      <c:pt idx="0">
                        <c:v>Variant B-1</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ZN'!$H$29:$H$52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8-CE1C-486E-A539-EBA13C2182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'Grafieken Kooy-TESO ZN'!$I$2</c15:sqref>
                        </c15:formulaRef>
                      </c:ext>
                    </c:extLst>
                    <c:strCache>
                      <c:ptCount val="1"/>
                      <c:pt idx="0">
                        <c:v>Variant B-2</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ZN'!$I$29:$I$52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9-CE1C-486E-A539-EBA13C2182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'Grafieken Kooy-TESO ZN'!$J$2</c15:sqref>
                        </c15:formulaRef>
                      </c:ext>
                    </c:extLst>
                    <c:strCache>
                      <c:ptCount val="1"/>
                      <c:pt idx="0">
                        <c:v>Variant B-3</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ZN'!$J$29:$J$52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A-CE1C-486E-A539-EBA13C218261}"/>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'Grafieken Kooy-TESO ZN'!$K$2</c15:sqref>
                        </c15:formulaRef>
                      </c:ext>
                    </c:extLst>
                    <c:strCache>
                      <c:ptCount val="1"/>
                      <c:pt idx="0">
                        <c:v>Variant B-4</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ZN'!$K$29:$K$52</c15:sqref>
                        </c15:formulaRef>
                      </c:ext>
                    </c:extLst>
                    <c:numCache>
                      <c:formatCode>General</c:formatCode>
                      <c:ptCount val="24"/>
                      <c:pt idx="0">
                        <c:v>431.4</c:v>
                      </c:pt>
                      <c:pt idx="1">
                        <c:v>570.4</c:v>
                      </c:pt>
                      <c:pt idx="2">
                        <c:v>462.7</c:v>
                      </c:pt>
                      <c:pt idx="3">
                        <c:v>434.3</c:v>
                      </c:pt>
                      <c:pt idx="4">
                        <c:v>429.3</c:v>
                      </c:pt>
                      <c:pt idx="5">
                        <c:v>453.8</c:v>
                      </c:pt>
                      <c:pt idx="6">
                        <c:v>445.7</c:v>
                      </c:pt>
                      <c:pt idx="7">
                        <c:v>630.6</c:v>
                      </c:pt>
                      <c:pt idx="8">
                        <c:v>530.1</c:v>
                      </c:pt>
                      <c:pt idx="9">
                        <c:v>437.8</c:v>
                      </c:pt>
                      <c:pt idx="10">
                        <c:v>430.7</c:v>
                      </c:pt>
                      <c:pt idx="11">
                        <c:v>444.5</c:v>
                      </c:pt>
                      <c:pt idx="12">
                        <c:v>436.8</c:v>
                      </c:pt>
                      <c:pt idx="13">
                        <c:v>430.5</c:v>
                      </c:pt>
                      <c:pt idx="14">
                        <c:v>567.79999999999995</c:v>
                      </c:pt>
                      <c:pt idx="15">
                        <c:v>446.9</c:v>
                      </c:pt>
                      <c:pt idx="16">
                        <c:v>433.8</c:v>
                      </c:pt>
                      <c:pt idx="17">
                        <c:v>431.3</c:v>
                      </c:pt>
                      <c:pt idx="18">
                        <c:v>429.7</c:v>
                      </c:pt>
                      <c:pt idx="19">
                        <c:v>423</c:v>
                      </c:pt>
                      <c:pt idx="20">
                        <c:v>418.4</c:v>
                      </c:pt>
                      <c:pt idx="21">
                        <c:v>420.9</c:v>
                      </c:pt>
                      <c:pt idx="22">
                        <c:v>417.4</c:v>
                      </c:pt>
                      <c:pt idx="23">
                        <c:v>420.9</c:v>
                      </c:pt>
                    </c:numCache>
                  </c:numRef>
                </c:val>
                <c:smooth val="0"/>
                <c:extLst xmlns:c15="http://schemas.microsoft.com/office/drawing/2012/chart">
                  <c:ext xmlns:c16="http://schemas.microsoft.com/office/drawing/2014/chart" uri="{C3380CC4-5D6E-409C-BE32-E72D297353CC}">
                    <c16:uniqueId val="{0000000B-CE1C-486E-A539-EBA13C2182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'Grafieken Kooy-TESO ZN'!$L$2</c15:sqref>
                        </c15:formulaRef>
                      </c:ext>
                    </c:extLst>
                    <c:strCache>
                      <c:ptCount val="1"/>
                      <c:pt idx="0">
                        <c:v>Variant B-5</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ZN'!$L$29:$L$52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C-CE1C-486E-A539-EBA13C2182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'Grafieken Kooy-TESO ZN'!$M$2</c15:sqref>
                        </c15:formulaRef>
                      </c:ext>
                    </c:extLst>
                    <c:strCache>
                      <c:ptCount val="1"/>
                      <c:pt idx="0">
                        <c:v>Variant B-6</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ZN'!$M$29:$M$52</c15:sqref>
                        </c15:formulaRef>
                      </c:ext>
                    </c:extLst>
                    <c:numCache>
                      <c:formatCode>General</c:formatCode>
                      <c:ptCount val="24"/>
                      <c:pt idx="0">
                        <c:v>436</c:v>
                      </c:pt>
                      <c:pt idx="1">
                        <c:v>575.20000000000005</c:v>
                      </c:pt>
                      <c:pt idx="2">
                        <c:v>468.3</c:v>
                      </c:pt>
                      <c:pt idx="3">
                        <c:v>432.7</c:v>
                      </c:pt>
                      <c:pt idx="4">
                        <c:v>452.8</c:v>
                      </c:pt>
                      <c:pt idx="5">
                        <c:v>462.6</c:v>
                      </c:pt>
                      <c:pt idx="6">
                        <c:v>444.6</c:v>
                      </c:pt>
                      <c:pt idx="7">
                        <c:v>631.9</c:v>
                      </c:pt>
                      <c:pt idx="8">
                        <c:v>531.70000000000005</c:v>
                      </c:pt>
                      <c:pt idx="9">
                        <c:v>436.1</c:v>
                      </c:pt>
                      <c:pt idx="10">
                        <c:v>433.7</c:v>
                      </c:pt>
                      <c:pt idx="11">
                        <c:v>468.6</c:v>
                      </c:pt>
                      <c:pt idx="12">
                        <c:v>448.1</c:v>
                      </c:pt>
                      <c:pt idx="13">
                        <c:v>433.3</c:v>
                      </c:pt>
                      <c:pt idx="14">
                        <c:v>574.6</c:v>
                      </c:pt>
                      <c:pt idx="15">
                        <c:v>453.7</c:v>
                      </c:pt>
                      <c:pt idx="16">
                        <c:v>434.2</c:v>
                      </c:pt>
                      <c:pt idx="17">
                        <c:v>433.2</c:v>
                      </c:pt>
                      <c:pt idx="18">
                        <c:v>432.2</c:v>
                      </c:pt>
                      <c:pt idx="19">
                        <c:v>418</c:v>
                      </c:pt>
                      <c:pt idx="20">
                        <c:v>420.5</c:v>
                      </c:pt>
                      <c:pt idx="21">
                        <c:v>421.1</c:v>
                      </c:pt>
                      <c:pt idx="22">
                        <c:v>417.7</c:v>
                      </c:pt>
                      <c:pt idx="23">
                        <c:v>423.3</c:v>
                      </c:pt>
                    </c:numCache>
                  </c:numRef>
                </c:val>
                <c:smooth val="0"/>
                <c:extLst xmlns:c15="http://schemas.microsoft.com/office/drawing/2012/chart">
                  <c:ext xmlns:c16="http://schemas.microsoft.com/office/drawing/2014/chart" uri="{C3380CC4-5D6E-409C-BE32-E72D297353CC}">
                    <c16:uniqueId val="{0000000D-CE1C-486E-A539-EBA13C2182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'Grafieken Kooy-TESO ZN'!$O$2</c15:sqref>
                        </c15:formulaRef>
                      </c:ext>
                    </c:extLst>
                    <c:strCache>
                      <c:ptCount val="1"/>
                      <c:pt idx="0">
                        <c:v>Variant B-8</c:v>
                      </c:pt>
                    </c:strCache>
                  </c:strRef>
                </c:tx>
                <c:spPr>
                  <a:ln w="28575" cap="rnd">
                    <a:solidFill>
                      <a:srgbClr val="87BE73"/>
                    </a:solidFill>
                    <a:round/>
                  </a:ln>
                  <a:effectLst/>
                </c:spPr>
                <c:marker>
                  <c:symbol val="none"/>
                </c:marker>
                <c:cat>
                  <c:numRef>
                    <c:extLst xmlns:c15="http://schemas.microsoft.com/office/drawing/2012/chart">
                      <c:ext xmlns:c15="http://schemas.microsoft.com/office/drawing/2012/chart" uri="{02D57815-91ED-43cb-92C2-25804820EDAC}">
                        <c15:formulaRef>
                          <c15:sqref>'Grafieken Kooy-TESO ZN'!$A$29:$A$52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Kooy-TESO ZN'!$O$29:$O$52</c15:sqref>
                        </c15:formulaRef>
                      </c:ext>
                    </c:extLst>
                    <c:numCache>
                      <c:formatCode>General</c:formatCode>
                      <c:ptCount val="24"/>
                      <c:pt idx="0">
                        <c:v>445.7</c:v>
                      </c:pt>
                      <c:pt idx="1">
                        <c:v>586.6</c:v>
                      </c:pt>
                      <c:pt idx="2">
                        <c:v>480.4</c:v>
                      </c:pt>
                      <c:pt idx="3">
                        <c:v>448.9</c:v>
                      </c:pt>
                      <c:pt idx="4">
                        <c:v>456.4</c:v>
                      </c:pt>
                      <c:pt idx="5">
                        <c:v>471.5</c:v>
                      </c:pt>
                      <c:pt idx="6">
                        <c:v>454.5</c:v>
                      </c:pt>
                      <c:pt idx="7">
                        <c:v>635.29999999999995</c:v>
                      </c:pt>
                      <c:pt idx="8">
                        <c:v>505.5</c:v>
                      </c:pt>
                      <c:pt idx="9">
                        <c:v>452.9</c:v>
                      </c:pt>
                      <c:pt idx="10">
                        <c:v>448.6</c:v>
                      </c:pt>
                      <c:pt idx="11">
                        <c:v>460.4</c:v>
                      </c:pt>
                      <c:pt idx="12">
                        <c:v>446.6</c:v>
                      </c:pt>
                      <c:pt idx="13">
                        <c:v>442.6</c:v>
                      </c:pt>
                      <c:pt idx="14">
                        <c:v>590.70000000000005</c:v>
                      </c:pt>
                      <c:pt idx="15">
                        <c:v>469.4</c:v>
                      </c:pt>
                      <c:pt idx="16">
                        <c:v>441</c:v>
                      </c:pt>
                      <c:pt idx="17">
                        <c:v>441.4</c:v>
                      </c:pt>
                      <c:pt idx="18">
                        <c:v>448.2</c:v>
                      </c:pt>
                      <c:pt idx="19">
                        <c:v>435.8</c:v>
                      </c:pt>
                      <c:pt idx="20">
                        <c:v>439.6</c:v>
                      </c:pt>
                      <c:pt idx="21">
                        <c:v>433.3</c:v>
                      </c:pt>
                      <c:pt idx="22">
                        <c:v>422.6</c:v>
                      </c:pt>
                      <c:pt idx="23">
                        <c:v>426.7</c:v>
                      </c:pt>
                    </c:numCache>
                  </c:numRef>
                </c:val>
                <c:smooth val="0"/>
                <c:extLst xmlns:c15="http://schemas.microsoft.com/office/drawing/2012/chart">
                  <c:ext xmlns:c16="http://schemas.microsoft.com/office/drawing/2014/chart" uri="{C3380CC4-5D6E-409C-BE32-E72D297353CC}">
                    <c16:uniqueId val="{0000000E-CE1C-486E-A539-EBA13C218261}"/>
                  </c:ext>
                </c:extLst>
              </c15:ser>
            </c15:filteredLineSeries>
          </c:ext>
        </c:extLst>
      </c:lineChart>
      <c:catAx>
        <c:axId val="722994064"/>
        <c:scaling>
          <c:orientation val="minMax"/>
        </c:scaling>
        <c:delete val="0"/>
        <c:axPos val="b"/>
        <c:numFmt formatCode="[$-F400]h:mm:ss\ AM/P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0824"/>
        <c:crosses val="autoZero"/>
        <c:auto val="1"/>
        <c:lblAlgn val="ctr"/>
        <c:lblOffset val="100"/>
        <c:tickLblSkip val="3"/>
        <c:noMultiLvlLbl val="1"/>
      </c:catAx>
      <c:valAx>
        <c:axId val="722990824"/>
        <c:scaling>
          <c:orientation val="minMax"/>
          <c:max val="700"/>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nl-NL" sz="1100"/>
                  <a:t>Rijtijd</a:t>
                </a:r>
                <a:r>
                  <a:rPr lang="nl-NL" sz="1100" baseline="0"/>
                  <a:t> (s)</a:t>
                </a:r>
                <a:endParaRPr lang="nl-NL" sz="11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6"/>
      </a:solidFill>
      <a:round/>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Rijtijd TESO &gt; De Kooy - 2040 Drukke</a:t>
            </a:r>
            <a:r>
              <a:rPr lang="nl-NL" baseline="0"/>
              <a:t> periode</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12"/>
          <c:order val="12"/>
          <c:tx>
            <c:strRef>
              <c:f>'Grafieken TESO-Kooy NZ'!$N$2</c:f>
              <c:strCache>
                <c:ptCount val="1"/>
                <c:pt idx="0">
                  <c:v>Variant B-7</c:v>
                </c:pt>
              </c:strCache>
            </c:strRef>
          </c:tx>
          <c:spPr>
            <a:ln w="28575" cap="rnd">
              <a:solidFill>
                <a:srgbClr val="B2B2B2"/>
              </a:solidFill>
              <a:round/>
            </a:ln>
            <a:effectLst/>
          </c:spPr>
          <c:marker>
            <c:symbol val="none"/>
          </c:marker>
          <c:cat>
            <c:numRef>
              <c:f>'Grafieken TESO-Kooy NZ'!$A$29:$A$52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TESO-Kooy NZ'!$N$29:$N$52</c:f>
              <c:numCache>
                <c:formatCode>General</c:formatCode>
                <c:ptCount val="24"/>
                <c:pt idx="0">
                  <c:v>592.6</c:v>
                </c:pt>
                <c:pt idx="1">
                  <c:v>715.1</c:v>
                </c:pt>
                <c:pt idx="2">
                  <c:v>686.9</c:v>
                </c:pt>
                <c:pt idx="3">
                  <c:v>607.33299999999997</c:v>
                </c:pt>
                <c:pt idx="4">
                  <c:v>570</c:v>
                </c:pt>
                <c:pt idx="5">
                  <c:v>645</c:v>
                </c:pt>
                <c:pt idx="6">
                  <c:v>754.3</c:v>
                </c:pt>
                <c:pt idx="7">
                  <c:v>814.4</c:v>
                </c:pt>
                <c:pt idx="8">
                  <c:v>668.75</c:v>
                </c:pt>
                <c:pt idx="9">
                  <c:v>604.83299999999997</c:v>
                </c:pt>
                <c:pt idx="10">
                  <c:v>560</c:v>
                </c:pt>
                <c:pt idx="11">
                  <c:v>643</c:v>
                </c:pt>
                <c:pt idx="12">
                  <c:v>757.1</c:v>
                </c:pt>
                <c:pt idx="13">
                  <c:v>807.7</c:v>
                </c:pt>
                <c:pt idx="14">
                  <c:v>662.5</c:v>
                </c:pt>
                <c:pt idx="15">
                  <c:v>589.28599999999994</c:v>
                </c:pt>
                <c:pt idx="16">
                  <c:v>568.79999999999995</c:v>
                </c:pt>
                <c:pt idx="17">
                  <c:v>640.79999999999995</c:v>
                </c:pt>
                <c:pt idx="18">
                  <c:v>758.3</c:v>
                </c:pt>
                <c:pt idx="19">
                  <c:v>769.22199999999998</c:v>
                </c:pt>
                <c:pt idx="20">
                  <c:v>573.25</c:v>
                </c:pt>
                <c:pt idx="21">
                  <c:v>585.33299999999997</c:v>
                </c:pt>
                <c:pt idx="22">
                  <c:v>552.44399999999996</c:v>
                </c:pt>
                <c:pt idx="23">
                  <c:v>601.9</c:v>
                </c:pt>
              </c:numCache>
            </c:numRef>
          </c:val>
          <c:smooth val="0"/>
          <c:extLst>
            <c:ext xmlns:c16="http://schemas.microsoft.com/office/drawing/2014/chart" uri="{C3380CC4-5D6E-409C-BE32-E72D297353CC}">
              <c16:uniqueId val="{00000000-335A-4EC7-8598-B3D53EB63829}"/>
            </c:ext>
          </c:extLst>
        </c:ser>
        <c:ser>
          <c:idx val="14"/>
          <c:order val="14"/>
          <c:tx>
            <c:strRef>
              <c:f>'Grafieken TESO-Kooy NZ'!$P$2</c:f>
              <c:strCache>
                <c:ptCount val="1"/>
                <c:pt idx="0">
                  <c:v>Variant B-9</c:v>
                </c:pt>
              </c:strCache>
            </c:strRef>
          </c:tx>
          <c:spPr>
            <a:ln w="28575" cap="rnd">
              <a:solidFill>
                <a:srgbClr val="87BE73"/>
              </a:solidFill>
              <a:round/>
            </a:ln>
            <a:effectLst/>
          </c:spPr>
          <c:marker>
            <c:symbol val="none"/>
          </c:marker>
          <c:cat>
            <c:numRef>
              <c:f>'Grafieken TESO-Kooy NZ'!$A$29:$A$52</c:f>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f>'Grafieken TESO-Kooy NZ'!$P$29:$P$52</c:f>
              <c:numCache>
                <c:formatCode>General</c:formatCode>
                <c:ptCount val="24"/>
                <c:pt idx="0">
                  <c:v>582.20000000000005</c:v>
                </c:pt>
                <c:pt idx="1">
                  <c:v>736.3</c:v>
                </c:pt>
                <c:pt idx="2">
                  <c:v>719</c:v>
                </c:pt>
                <c:pt idx="3">
                  <c:v>606</c:v>
                </c:pt>
                <c:pt idx="4">
                  <c:v>569.77800000000002</c:v>
                </c:pt>
                <c:pt idx="5">
                  <c:v>641.5</c:v>
                </c:pt>
                <c:pt idx="6">
                  <c:v>771</c:v>
                </c:pt>
                <c:pt idx="7">
                  <c:v>860.9</c:v>
                </c:pt>
                <c:pt idx="8">
                  <c:v>681.57100000000003</c:v>
                </c:pt>
                <c:pt idx="9">
                  <c:v>591.28599999999994</c:v>
                </c:pt>
                <c:pt idx="10">
                  <c:v>586.875</c:v>
                </c:pt>
                <c:pt idx="11">
                  <c:v>652.79999999999995</c:v>
                </c:pt>
                <c:pt idx="12">
                  <c:v>792.6</c:v>
                </c:pt>
                <c:pt idx="13">
                  <c:v>903.5</c:v>
                </c:pt>
                <c:pt idx="14">
                  <c:v>711.25</c:v>
                </c:pt>
                <c:pt idx="15">
                  <c:v>599</c:v>
                </c:pt>
                <c:pt idx="16">
                  <c:v>548.6</c:v>
                </c:pt>
                <c:pt idx="17">
                  <c:v>643.1</c:v>
                </c:pt>
                <c:pt idx="18">
                  <c:v>786.1</c:v>
                </c:pt>
                <c:pt idx="19">
                  <c:v>875.2</c:v>
                </c:pt>
                <c:pt idx="20">
                  <c:v>621.4</c:v>
                </c:pt>
                <c:pt idx="21">
                  <c:v>603.25</c:v>
                </c:pt>
                <c:pt idx="22">
                  <c:v>542.66700000000003</c:v>
                </c:pt>
                <c:pt idx="23">
                  <c:v>608.4</c:v>
                </c:pt>
              </c:numCache>
            </c:numRef>
          </c:val>
          <c:smooth val="0"/>
          <c:extLst>
            <c:ext xmlns:c16="http://schemas.microsoft.com/office/drawing/2014/chart" uri="{C3380CC4-5D6E-409C-BE32-E72D297353CC}">
              <c16:uniqueId val="{00000001-335A-4EC7-8598-B3D53EB63829}"/>
            </c:ext>
          </c:extLst>
        </c:ser>
        <c:dLbls>
          <c:showLegendKey val="0"/>
          <c:showVal val="0"/>
          <c:showCatName val="0"/>
          <c:showSerName val="0"/>
          <c:showPercent val="0"/>
          <c:showBubbleSize val="0"/>
        </c:dLbls>
        <c:smooth val="0"/>
        <c:axId val="722994064"/>
        <c:axId val="722990824"/>
        <c:extLst>
          <c:ext xmlns:c15="http://schemas.microsoft.com/office/drawing/2012/chart" uri="{02D57815-91ED-43cb-92C2-25804820EDAC}">
            <c15:filteredLineSeries>
              <c15:ser>
                <c:idx val="0"/>
                <c:order val="0"/>
                <c:tx>
                  <c:strRef>
                    <c:extLst>
                      <c:ext uri="{02D57815-91ED-43cb-92C2-25804820EDAC}">
                        <c15:formulaRef>
                          <c15:sqref>'Grafieken TESO-Kooy NZ'!$B$2</c15:sqref>
                        </c15:formulaRef>
                      </c:ext>
                    </c:extLst>
                    <c:strCache>
                      <c:ptCount val="1"/>
                      <c:pt idx="0">
                        <c:v>Referentie</c:v>
                      </c:pt>
                    </c:strCache>
                  </c:strRef>
                </c:tx>
                <c:spPr>
                  <a:ln w="28575" cap="rnd">
                    <a:solidFill>
                      <a:schemeClr val="accent1"/>
                    </a:solidFill>
                    <a:round/>
                  </a:ln>
                  <a:effectLst/>
                </c:spPr>
                <c:marker>
                  <c:symbol val="none"/>
                </c:marker>
                <c:cat>
                  <c:numRef>
                    <c:extLst>
                      <c:ex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c:ext uri="{02D57815-91ED-43cb-92C2-25804820EDAC}">
                        <c15:formulaRef>
                          <c15:sqref>'Grafieken TESO-Kooy NZ'!$B$29:$B$52</c15:sqref>
                        </c15:formulaRef>
                      </c:ext>
                    </c:extLst>
                    <c:numCache>
                      <c:formatCode>0</c:formatCode>
                      <c:ptCount val="24"/>
                      <c:pt idx="0">
                        <c:v>713.2</c:v>
                      </c:pt>
                      <c:pt idx="1">
                        <c:v>747.7</c:v>
                      </c:pt>
                      <c:pt idx="2">
                        <c:v>755.8</c:v>
                      </c:pt>
                      <c:pt idx="3">
                        <c:v>734.16700000000003</c:v>
                      </c:pt>
                      <c:pt idx="4">
                        <c:v>533.66700000000003</c:v>
                      </c:pt>
                      <c:pt idx="5">
                        <c:v>653.9</c:v>
                      </c:pt>
                      <c:pt idx="6">
                        <c:v>861.3</c:v>
                      </c:pt>
                      <c:pt idx="7">
                        <c:v>1056.7</c:v>
                      </c:pt>
                      <c:pt idx="8" formatCode="General">
                        <c:v>1282.5999999999999</c:v>
                      </c:pt>
                      <c:pt idx="9" formatCode="General">
                        <c:v>1444</c:v>
                      </c:pt>
                      <c:pt idx="10" formatCode="General">
                        <c:v>948.3</c:v>
                      </c:pt>
                      <c:pt idx="11" formatCode="General">
                        <c:v>631.6</c:v>
                      </c:pt>
                      <c:pt idx="12" formatCode="General">
                        <c:v>740.2</c:v>
                      </c:pt>
                      <c:pt idx="13" formatCode="General">
                        <c:v>921.2</c:v>
                      </c:pt>
                      <c:pt idx="14" formatCode="General">
                        <c:v>1052.5</c:v>
                      </c:pt>
                      <c:pt idx="15" formatCode="General">
                        <c:v>694.5</c:v>
                      </c:pt>
                      <c:pt idx="16" formatCode="General">
                        <c:v>504.3</c:v>
                      </c:pt>
                      <c:pt idx="17" formatCode="General">
                        <c:v>652.20000000000005</c:v>
                      </c:pt>
                      <c:pt idx="18" formatCode="General">
                        <c:v>814.7</c:v>
                      </c:pt>
                      <c:pt idx="19" formatCode="General">
                        <c:v>956.7</c:v>
                      </c:pt>
                      <c:pt idx="20" formatCode="General">
                        <c:v>542.6</c:v>
                      </c:pt>
                      <c:pt idx="21" formatCode="General">
                        <c:v>555.33299999999997</c:v>
                      </c:pt>
                      <c:pt idx="22" formatCode="General">
                        <c:v>516.20000000000005</c:v>
                      </c:pt>
                      <c:pt idx="23" formatCode="General">
                        <c:v>612</c:v>
                      </c:pt>
                    </c:numCache>
                  </c:numRef>
                </c:val>
                <c:smooth val="0"/>
                <c:extLst>
                  <c:ext xmlns:c16="http://schemas.microsoft.com/office/drawing/2014/chart" uri="{C3380CC4-5D6E-409C-BE32-E72D297353CC}">
                    <c16:uniqueId val="{00000002-335A-4EC7-8598-B3D53EB63829}"/>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'Grafieken TESO-Kooy NZ'!$C$2</c15:sqref>
                        </c15:formulaRef>
                      </c:ext>
                    </c:extLst>
                    <c:strCache>
                      <c:ptCount val="1"/>
                      <c:pt idx="0">
                        <c:v>Variant A</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NZ'!$C$29:$C$52</c15:sqref>
                        </c15:formulaRef>
                      </c:ext>
                    </c:extLst>
                    <c:numCache>
                      <c:formatCode>0</c:formatCode>
                      <c:ptCount val="24"/>
                      <c:pt idx="0">
                        <c:v>656.5</c:v>
                      </c:pt>
                      <c:pt idx="1">
                        <c:v>560.29999999999995</c:v>
                      </c:pt>
                      <c:pt idx="2">
                        <c:v>585.25</c:v>
                      </c:pt>
                      <c:pt idx="3">
                        <c:v>569</c:v>
                      </c:pt>
                      <c:pt idx="4">
                        <c:v>527</c:v>
                      </c:pt>
                      <c:pt idx="5">
                        <c:v>622.29999999999995</c:v>
                      </c:pt>
                      <c:pt idx="6">
                        <c:v>760.1</c:v>
                      </c:pt>
                      <c:pt idx="7">
                        <c:v>895.5</c:v>
                      </c:pt>
                      <c:pt idx="8" formatCode="General">
                        <c:v>585.6</c:v>
                      </c:pt>
                      <c:pt idx="9" formatCode="General">
                        <c:v>570.57100000000003</c:v>
                      </c:pt>
                      <c:pt idx="10" formatCode="General">
                        <c:v>540.29999999999995</c:v>
                      </c:pt>
                      <c:pt idx="11" formatCode="General">
                        <c:v>646.20000000000005</c:v>
                      </c:pt>
                      <c:pt idx="12" formatCode="General">
                        <c:v>795.5</c:v>
                      </c:pt>
                      <c:pt idx="13" formatCode="General">
                        <c:v>913.9</c:v>
                      </c:pt>
                      <c:pt idx="14" formatCode="General">
                        <c:v>633.625</c:v>
                      </c:pt>
                      <c:pt idx="15" formatCode="General">
                        <c:v>571</c:v>
                      </c:pt>
                      <c:pt idx="16" formatCode="General">
                        <c:v>537.44399999999996</c:v>
                      </c:pt>
                      <c:pt idx="17" formatCode="General">
                        <c:v>641.1</c:v>
                      </c:pt>
                      <c:pt idx="18" formatCode="General">
                        <c:v>795</c:v>
                      </c:pt>
                      <c:pt idx="19" formatCode="General">
                        <c:v>888.9</c:v>
                      </c:pt>
                      <c:pt idx="20" formatCode="General">
                        <c:v>539.44399999999996</c:v>
                      </c:pt>
                      <c:pt idx="21" formatCode="General">
                        <c:v>559.20000000000005</c:v>
                      </c:pt>
                      <c:pt idx="22" formatCode="General">
                        <c:v>526.5</c:v>
                      </c:pt>
                      <c:pt idx="23" formatCode="General">
                        <c:v>593</c:v>
                      </c:pt>
                    </c:numCache>
                  </c:numRef>
                </c:val>
                <c:smooth val="0"/>
                <c:extLst xmlns:c15="http://schemas.microsoft.com/office/drawing/2012/chart">
                  <c:ext xmlns:c16="http://schemas.microsoft.com/office/drawing/2014/chart" uri="{C3380CC4-5D6E-409C-BE32-E72D297353CC}">
                    <c16:uniqueId val="{00000003-335A-4EC7-8598-B3D53EB6382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'Grafieken TESO-Kooy NZ'!$D$2</c15:sqref>
                        </c15:formulaRef>
                      </c:ext>
                    </c:extLst>
                    <c:strCache>
                      <c:ptCount val="1"/>
                      <c:pt idx="0">
                        <c:v>Variant B</c:v>
                      </c:pt>
                    </c:strCache>
                  </c:strRef>
                </c:tx>
                <c:spPr>
                  <a:ln w="28575" cap="rnd">
                    <a:solidFill>
                      <a:srgbClr val="B2B2B2"/>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NZ'!$D$29:$D$52</c15:sqref>
                        </c15:formulaRef>
                      </c:ext>
                    </c:extLst>
                    <c:numCache>
                      <c:formatCode>General</c:formatCode>
                      <c:ptCount val="24"/>
                      <c:pt idx="0">
                        <c:v>592.70000000000005</c:v>
                      </c:pt>
                      <c:pt idx="1">
                        <c:v>708.2</c:v>
                      </c:pt>
                      <c:pt idx="2">
                        <c:v>681.5</c:v>
                      </c:pt>
                      <c:pt idx="3">
                        <c:v>583.33299999999997</c:v>
                      </c:pt>
                      <c:pt idx="4">
                        <c:v>551.9</c:v>
                      </c:pt>
                      <c:pt idx="5">
                        <c:v>626.70000000000005</c:v>
                      </c:pt>
                      <c:pt idx="6">
                        <c:v>731.4</c:v>
                      </c:pt>
                      <c:pt idx="7">
                        <c:v>802.22199999999998</c:v>
                      </c:pt>
                      <c:pt idx="8">
                        <c:v>715.28599999999994</c:v>
                      </c:pt>
                      <c:pt idx="9">
                        <c:v>574.79999999999995</c:v>
                      </c:pt>
                      <c:pt idx="10">
                        <c:v>561.70000000000005</c:v>
                      </c:pt>
                      <c:pt idx="11">
                        <c:v>646.4</c:v>
                      </c:pt>
                      <c:pt idx="12">
                        <c:v>740.9</c:v>
                      </c:pt>
                      <c:pt idx="13">
                        <c:v>787.8</c:v>
                      </c:pt>
                      <c:pt idx="14">
                        <c:v>660.42899999999997</c:v>
                      </c:pt>
                      <c:pt idx="15">
                        <c:v>605.5</c:v>
                      </c:pt>
                      <c:pt idx="16">
                        <c:v>563.6</c:v>
                      </c:pt>
                      <c:pt idx="17">
                        <c:v>631.5</c:v>
                      </c:pt>
                      <c:pt idx="18">
                        <c:v>742.6</c:v>
                      </c:pt>
                      <c:pt idx="19">
                        <c:v>730.3</c:v>
                      </c:pt>
                      <c:pt idx="20">
                        <c:v>583.16700000000003</c:v>
                      </c:pt>
                      <c:pt idx="21">
                        <c:v>616.20000000000005</c:v>
                      </c:pt>
                      <c:pt idx="22">
                        <c:v>547</c:v>
                      </c:pt>
                      <c:pt idx="23">
                        <c:v>601.70000000000005</c:v>
                      </c:pt>
                    </c:numCache>
                  </c:numRef>
                </c:val>
                <c:smooth val="0"/>
                <c:extLst xmlns:c15="http://schemas.microsoft.com/office/drawing/2012/chart">
                  <c:ext xmlns:c16="http://schemas.microsoft.com/office/drawing/2014/chart" uri="{C3380CC4-5D6E-409C-BE32-E72D297353CC}">
                    <c16:uniqueId val="{00000004-335A-4EC7-8598-B3D53EB6382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'Grafieken TESO-Kooy NZ'!$E$2</c15:sqref>
                        </c15:formulaRef>
                      </c:ext>
                    </c:extLst>
                    <c:strCache>
                      <c:ptCount val="1"/>
                      <c:pt idx="0">
                        <c:v>Variant C</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NZ'!$E$29:$E$52</c15:sqref>
                        </c15:formulaRef>
                      </c:ext>
                    </c:extLst>
                    <c:numCache>
                      <c:formatCode>General</c:formatCode>
                      <c:ptCount val="24"/>
                      <c:pt idx="0">
                        <c:v>640</c:v>
                      </c:pt>
                      <c:pt idx="1">
                        <c:v>556.29999999999995</c:v>
                      </c:pt>
                      <c:pt idx="2">
                        <c:v>560.57100000000003</c:v>
                      </c:pt>
                      <c:pt idx="3">
                        <c:v>538.66700000000003</c:v>
                      </c:pt>
                      <c:pt idx="4">
                        <c:v>527.6</c:v>
                      </c:pt>
                      <c:pt idx="5">
                        <c:v>630.29999999999995</c:v>
                      </c:pt>
                      <c:pt idx="6">
                        <c:v>761.9</c:v>
                      </c:pt>
                      <c:pt idx="7">
                        <c:v>883.6</c:v>
                      </c:pt>
                      <c:pt idx="8">
                        <c:v>572.33299999999997</c:v>
                      </c:pt>
                      <c:pt idx="9">
                        <c:v>582</c:v>
                      </c:pt>
                      <c:pt idx="10">
                        <c:v>523</c:v>
                      </c:pt>
                      <c:pt idx="11">
                        <c:v>638</c:v>
                      </c:pt>
                      <c:pt idx="12">
                        <c:v>778.7</c:v>
                      </c:pt>
                      <c:pt idx="13">
                        <c:v>897.7</c:v>
                      </c:pt>
                      <c:pt idx="14">
                        <c:v>701.375</c:v>
                      </c:pt>
                      <c:pt idx="15">
                        <c:v>576.66700000000003</c:v>
                      </c:pt>
                      <c:pt idx="16">
                        <c:v>528.4</c:v>
                      </c:pt>
                      <c:pt idx="17">
                        <c:v>633.5</c:v>
                      </c:pt>
                      <c:pt idx="18">
                        <c:v>785.6</c:v>
                      </c:pt>
                      <c:pt idx="19">
                        <c:v>899.7</c:v>
                      </c:pt>
                      <c:pt idx="20">
                        <c:v>549.75</c:v>
                      </c:pt>
                      <c:pt idx="21">
                        <c:v>574</c:v>
                      </c:pt>
                      <c:pt idx="22">
                        <c:v>520.5</c:v>
                      </c:pt>
                      <c:pt idx="23">
                        <c:v>599.20000000000005</c:v>
                      </c:pt>
                    </c:numCache>
                  </c:numRef>
                </c:val>
                <c:smooth val="0"/>
                <c:extLst xmlns:c15="http://schemas.microsoft.com/office/drawing/2012/chart">
                  <c:ext xmlns:c16="http://schemas.microsoft.com/office/drawing/2014/chart" uri="{C3380CC4-5D6E-409C-BE32-E72D297353CC}">
                    <c16:uniqueId val="{00000005-335A-4EC7-8598-B3D53EB6382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'Grafieken TESO-Kooy NZ'!$F$2</c15:sqref>
                        </c15:formulaRef>
                      </c:ext>
                    </c:extLst>
                    <c:strCache>
                      <c:ptCount val="1"/>
                      <c:pt idx="0">
                        <c:v>Variant D</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NZ'!$F$29:$F$52</c15:sqref>
                        </c15:formulaRef>
                      </c:ext>
                    </c:extLst>
                    <c:numCache>
                      <c:formatCode>General</c:formatCode>
                      <c:ptCount val="24"/>
                      <c:pt idx="0">
                        <c:v>602.79999999999995</c:v>
                      </c:pt>
                      <c:pt idx="1">
                        <c:v>730.2</c:v>
                      </c:pt>
                      <c:pt idx="2">
                        <c:v>688.44399999999996</c:v>
                      </c:pt>
                      <c:pt idx="3">
                        <c:v>623</c:v>
                      </c:pt>
                      <c:pt idx="4">
                        <c:v>550.125</c:v>
                      </c:pt>
                      <c:pt idx="5">
                        <c:v>639.79999999999995</c:v>
                      </c:pt>
                      <c:pt idx="6">
                        <c:v>733.9</c:v>
                      </c:pt>
                      <c:pt idx="7">
                        <c:v>754.55600000000004</c:v>
                      </c:pt>
                      <c:pt idx="8">
                        <c:v>681</c:v>
                      </c:pt>
                      <c:pt idx="9">
                        <c:v>576</c:v>
                      </c:pt>
                      <c:pt idx="10">
                        <c:v>557.5</c:v>
                      </c:pt>
                      <c:pt idx="11">
                        <c:v>644</c:v>
                      </c:pt>
                      <c:pt idx="12">
                        <c:v>742.9</c:v>
                      </c:pt>
                      <c:pt idx="13">
                        <c:v>809.44399999999996</c:v>
                      </c:pt>
                      <c:pt idx="14">
                        <c:v>762.2</c:v>
                      </c:pt>
                      <c:pt idx="15">
                        <c:v>603.85699999999997</c:v>
                      </c:pt>
                      <c:pt idx="16">
                        <c:v>558.77800000000002</c:v>
                      </c:pt>
                      <c:pt idx="17">
                        <c:v>639.9</c:v>
                      </c:pt>
                      <c:pt idx="18">
                        <c:v>753.3</c:v>
                      </c:pt>
                      <c:pt idx="19">
                        <c:v>727.44399999999996</c:v>
                      </c:pt>
                      <c:pt idx="20">
                        <c:v>558.5</c:v>
                      </c:pt>
                      <c:pt idx="21">
                        <c:v>569.20000000000005</c:v>
                      </c:pt>
                      <c:pt idx="22">
                        <c:v>551.4</c:v>
                      </c:pt>
                      <c:pt idx="23">
                        <c:v>604.6</c:v>
                      </c:pt>
                    </c:numCache>
                  </c:numRef>
                </c:val>
                <c:smooth val="0"/>
                <c:extLst xmlns:c15="http://schemas.microsoft.com/office/drawing/2012/chart">
                  <c:ext xmlns:c16="http://schemas.microsoft.com/office/drawing/2014/chart" uri="{C3380CC4-5D6E-409C-BE32-E72D297353CC}">
                    <c16:uniqueId val="{00000006-335A-4EC7-8598-B3D53EB6382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'Grafieken TESO-Kooy NZ'!$G$2</c15:sqref>
                        </c15:formulaRef>
                      </c:ext>
                    </c:extLst>
                    <c:strCache>
                      <c:ptCount val="1"/>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NZ'!$G$29:$G$52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7-335A-4EC7-8598-B3D53EB6382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'Grafieken TESO-Kooy NZ'!$H$2</c15:sqref>
                        </c15:formulaRef>
                      </c:ext>
                    </c:extLst>
                    <c:strCache>
                      <c:ptCount val="1"/>
                      <c:pt idx="0">
                        <c:v>Variant B-1</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NZ'!$H$29:$H$52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8-335A-4EC7-8598-B3D53EB6382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'Grafieken TESO-Kooy NZ'!$I$2</c15:sqref>
                        </c15:formulaRef>
                      </c:ext>
                    </c:extLst>
                    <c:strCache>
                      <c:ptCount val="1"/>
                      <c:pt idx="0">
                        <c:v>Variant B-2</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NZ'!$I$29:$I$52</c15:sqref>
                        </c15:formulaRef>
                      </c:ext>
                    </c:extLst>
                    <c:numCache>
                      <c:formatCode>General</c:formatCode>
                      <c:ptCount val="24"/>
                    </c:numCache>
                  </c:numRef>
                </c:val>
                <c:smooth val="0"/>
                <c:extLst xmlns:c15="http://schemas.microsoft.com/office/drawing/2012/chart">
                  <c:ext xmlns:c16="http://schemas.microsoft.com/office/drawing/2014/chart" uri="{C3380CC4-5D6E-409C-BE32-E72D297353CC}">
                    <c16:uniqueId val="{00000009-335A-4EC7-8598-B3D53EB6382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'Grafieken TESO-Kooy NZ'!$J$2</c15:sqref>
                        </c15:formulaRef>
                      </c:ext>
                    </c:extLst>
                    <c:strCache>
                      <c:ptCount val="1"/>
                      <c:pt idx="0">
                        <c:v>Variant B-3</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NZ'!$J$29:$J$52</c15:sqref>
                        </c15:formulaRef>
                      </c:ext>
                    </c:extLst>
                    <c:numCache>
                      <c:formatCode>General</c:formatCode>
                      <c:ptCount val="24"/>
                      <c:pt idx="0">
                        <c:v>603.4</c:v>
                      </c:pt>
                      <c:pt idx="1">
                        <c:v>708.8</c:v>
                      </c:pt>
                      <c:pt idx="2">
                        <c:v>666.6</c:v>
                      </c:pt>
                      <c:pt idx="3">
                        <c:v>607.33299999999997</c:v>
                      </c:pt>
                      <c:pt idx="4">
                        <c:v>563.9</c:v>
                      </c:pt>
                      <c:pt idx="5">
                        <c:v>640.6</c:v>
                      </c:pt>
                      <c:pt idx="6">
                        <c:v>738.7</c:v>
                      </c:pt>
                      <c:pt idx="7">
                        <c:v>756.11099999999999</c:v>
                      </c:pt>
                      <c:pt idx="8">
                        <c:v>638.75</c:v>
                      </c:pt>
                      <c:pt idx="9">
                        <c:v>605</c:v>
                      </c:pt>
                      <c:pt idx="10">
                        <c:v>554.33299999999997</c:v>
                      </c:pt>
                      <c:pt idx="11">
                        <c:v>659.9</c:v>
                      </c:pt>
                      <c:pt idx="12">
                        <c:v>771.9</c:v>
                      </c:pt>
                      <c:pt idx="13">
                        <c:v>829.8</c:v>
                      </c:pt>
                      <c:pt idx="14">
                        <c:v>709.88900000000001</c:v>
                      </c:pt>
                      <c:pt idx="15">
                        <c:v>586.5</c:v>
                      </c:pt>
                      <c:pt idx="16">
                        <c:v>548.88900000000001</c:v>
                      </c:pt>
                      <c:pt idx="17">
                        <c:v>631.6</c:v>
                      </c:pt>
                      <c:pt idx="18">
                        <c:v>741.1</c:v>
                      </c:pt>
                      <c:pt idx="19">
                        <c:v>727.71400000000006</c:v>
                      </c:pt>
                      <c:pt idx="20">
                        <c:v>556.83299999999997</c:v>
                      </c:pt>
                      <c:pt idx="21">
                        <c:v>601</c:v>
                      </c:pt>
                      <c:pt idx="22">
                        <c:v>540.79999999999995</c:v>
                      </c:pt>
                      <c:pt idx="23">
                        <c:v>600.6</c:v>
                      </c:pt>
                    </c:numCache>
                  </c:numRef>
                </c:val>
                <c:smooth val="0"/>
                <c:extLst xmlns:c15="http://schemas.microsoft.com/office/drawing/2012/chart">
                  <c:ext xmlns:c16="http://schemas.microsoft.com/office/drawing/2014/chart" uri="{C3380CC4-5D6E-409C-BE32-E72D297353CC}">
                    <c16:uniqueId val="{0000000A-335A-4EC7-8598-B3D53EB6382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'Grafieken TESO-Kooy NZ'!$K$2</c15:sqref>
                        </c15:formulaRef>
                      </c:ext>
                    </c:extLst>
                    <c:strCache>
                      <c:ptCount val="1"/>
                      <c:pt idx="0">
                        <c:v>Variant B-4</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NZ'!$K$29:$K$52</c15:sqref>
                        </c15:formulaRef>
                      </c:ext>
                    </c:extLst>
                    <c:numCache>
                      <c:formatCode>General</c:formatCode>
                      <c:ptCount val="24"/>
                      <c:pt idx="0">
                        <c:v>583.20000000000005</c:v>
                      </c:pt>
                      <c:pt idx="1">
                        <c:v>712.1</c:v>
                      </c:pt>
                      <c:pt idx="2">
                        <c:v>677.3</c:v>
                      </c:pt>
                      <c:pt idx="3">
                        <c:v>573</c:v>
                      </c:pt>
                      <c:pt idx="4">
                        <c:v>547.33299999999997</c:v>
                      </c:pt>
                      <c:pt idx="5">
                        <c:v>626.6</c:v>
                      </c:pt>
                      <c:pt idx="6">
                        <c:v>727.4</c:v>
                      </c:pt>
                      <c:pt idx="7">
                        <c:v>805.8</c:v>
                      </c:pt>
                      <c:pt idx="8">
                        <c:v>693.5</c:v>
                      </c:pt>
                      <c:pt idx="9">
                        <c:v>610.5</c:v>
                      </c:pt>
                      <c:pt idx="10">
                        <c:v>554.5</c:v>
                      </c:pt>
                      <c:pt idx="11">
                        <c:v>642.79999999999995</c:v>
                      </c:pt>
                      <c:pt idx="12">
                        <c:v>741.4</c:v>
                      </c:pt>
                      <c:pt idx="13">
                        <c:v>809.9</c:v>
                      </c:pt>
                      <c:pt idx="14">
                        <c:v>706.25</c:v>
                      </c:pt>
                      <c:pt idx="15">
                        <c:v>619.79999999999995</c:v>
                      </c:pt>
                      <c:pt idx="16">
                        <c:v>579</c:v>
                      </c:pt>
                      <c:pt idx="17">
                        <c:v>768.8</c:v>
                      </c:pt>
                      <c:pt idx="18">
                        <c:v>854.1</c:v>
                      </c:pt>
                      <c:pt idx="19">
                        <c:v>957.8</c:v>
                      </c:pt>
                      <c:pt idx="20">
                        <c:v>618.875</c:v>
                      </c:pt>
                      <c:pt idx="21">
                        <c:v>577.16700000000003</c:v>
                      </c:pt>
                      <c:pt idx="22">
                        <c:v>550.9</c:v>
                      </c:pt>
                      <c:pt idx="23">
                        <c:v>612.79999999999995</c:v>
                      </c:pt>
                    </c:numCache>
                  </c:numRef>
                </c:val>
                <c:smooth val="0"/>
                <c:extLst xmlns:c15="http://schemas.microsoft.com/office/drawing/2012/chart">
                  <c:ext xmlns:c16="http://schemas.microsoft.com/office/drawing/2014/chart" uri="{C3380CC4-5D6E-409C-BE32-E72D297353CC}">
                    <c16:uniqueId val="{0000000B-335A-4EC7-8598-B3D53EB6382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'Grafieken TESO-Kooy NZ'!$L$2</c15:sqref>
                        </c15:formulaRef>
                      </c:ext>
                    </c:extLst>
                    <c:strCache>
                      <c:ptCount val="1"/>
                      <c:pt idx="0">
                        <c:v>Variant B-5</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NZ'!$L$29:$L$52</c15:sqref>
                        </c15:formulaRef>
                      </c:ext>
                    </c:extLst>
                    <c:numCache>
                      <c:formatCode>General</c:formatCode>
                      <c:ptCount val="24"/>
                      <c:pt idx="0">
                        <c:v>592.9</c:v>
                      </c:pt>
                      <c:pt idx="1">
                        <c:v>721.8</c:v>
                      </c:pt>
                      <c:pt idx="2">
                        <c:v>674.3</c:v>
                      </c:pt>
                      <c:pt idx="3">
                        <c:v>624</c:v>
                      </c:pt>
                      <c:pt idx="4">
                        <c:v>551.29999999999995</c:v>
                      </c:pt>
                      <c:pt idx="5">
                        <c:v>643.20000000000005</c:v>
                      </c:pt>
                      <c:pt idx="6">
                        <c:v>733.7</c:v>
                      </c:pt>
                      <c:pt idx="7">
                        <c:v>784.5</c:v>
                      </c:pt>
                      <c:pt idx="8">
                        <c:v>648.66700000000003</c:v>
                      </c:pt>
                      <c:pt idx="9">
                        <c:v>570.83299999999997</c:v>
                      </c:pt>
                      <c:pt idx="10">
                        <c:v>572.11099999999999</c:v>
                      </c:pt>
                      <c:pt idx="11">
                        <c:v>626.6</c:v>
                      </c:pt>
                      <c:pt idx="12">
                        <c:v>722.3</c:v>
                      </c:pt>
                      <c:pt idx="13">
                        <c:v>765</c:v>
                      </c:pt>
                      <c:pt idx="14">
                        <c:v>711.16700000000003</c:v>
                      </c:pt>
                      <c:pt idx="15">
                        <c:v>596.20000000000005</c:v>
                      </c:pt>
                      <c:pt idx="16">
                        <c:v>541.66700000000003</c:v>
                      </c:pt>
                      <c:pt idx="17">
                        <c:v>637.1</c:v>
                      </c:pt>
                      <c:pt idx="18">
                        <c:v>738.3</c:v>
                      </c:pt>
                      <c:pt idx="19">
                        <c:v>697.42899999999997</c:v>
                      </c:pt>
                      <c:pt idx="20">
                        <c:v>562.25</c:v>
                      </c:pt>
                      <c:pt idx="21">
                        <c:v>603.85699999999997</c:v>
                      </c:pt>
                      <c:pt idx="22">
                        <c:v>533.77800000000002</c:v>
                      </c:pt>
                      <c:pt idx="23">
                        <c:v>602.70000000000005</c:v>
                      </c:pt>
                    </c:numCache>
                  </c:numRef>
                </c:val>
                <c:smooth val="0"/>
                <c:extLst xmlns:c15="http://schemas.microsoft.com/office/drawing/2012/chart">
                  <c:ext xmlns:c16="http://schemas.microsoft.com/office/drawing/2014/chart" uri="{C3380CC4-5D6E-409C-BE32-E72D297353CC}">
                    <c16:uniqueId val="{0000000C-335A-4EC7-8598-B3D53EB6382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'Grafieken TESO-Kooy NZ'!$M$2</c15:sqref>
                        </c15:formulaRef>
                      </c:ext>
                    </c:extLst>
                    <c:strCache>
                      <c:ptCount val="1"/>
                      <c:pt idx="0">
                        <c:v>Variant B-6</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NZ'!$M$29:$M$52</c15:sqref>
                        </c15:formulaRef>
                      </c:ext>
                    </c:extLst>
                    <c:numCache>
                      <c:formatCode>General</c:formatCode>
                      <c:ptCount val="24"/>
                      <c:pt idx="0">
                        <c:v>596.1</c:v>
                      </c:pt>
                      <c:pt idx="1">
                        <c:v>718.9</c:v>
                      </c:pt>
                      <c:pt idx="2">
                        <c:v>688.5</c:v>
                      </c:pt>
                      <c:pt idx="3">
                        <c:v>535</c:v>
                      </c:pt>
                      <c:pt idx="4">
                        <c:v>561.5</c:v>
                      </c:pt>
                      <c:pt idx="5">
                        <c:v>644.70000000000005</c:v>
                      </c:pt>
                      <c:pt idx="6">
                        <c:v>741</c:v>
                      </c:pt>
                      <c:pt idx="7">
                        <c:v>769</c:v>
                      </c:pt>
                      <c:pt idx="8">
                        <c:v>661.16700000000003</c:v>
                      </c:pt>
                      <c:pt idx="9">
                        <c:v>630.33299999999997</c:v>
                      </c:pt>
                      <c:pt idx="10">
                        <c:v>562.875</c:v>
                      </c:pt>
                      <c:pt idx="11">
                        <c:v>645.5</c:v>
                      </c:pt>
                      <c:pt idx="12">
                        <c:v>749.1</c:v>
                      </c:pt>
                      <c:pt idx="13">
                        <c:v>798.2</c:v>
                      </c:pt>
                      <c:pt idx="14">
                        <c:v>654.5</c:v>
                      </c:pt>
                      <c:pt idx="15">
                        <c:v>582.28599999999994</c:v>
                      </c:pt>
                      <c:pt idx="16">
                        <c:v>549</c:v>
                      </c:pt>
                      <c:pt idx="17">
                        <c:v>636.5</c:v>
                      </c:pt>
                      <c:pt idx="18">
                        <c:v>733.4</c:v>
                      </c:pt>
                      <c:pt idx="19">
                        <c:v>672.5</c:v>
                      </c:pt>
                      <c:pt idx="20">
                        <c:v>580.66700000000003</c:v>
                      </c:pt>
                      <c:pt idx="21">
                        <c:v>602.85699999999997</c:v>
                      </c:pt>
                      <c:pt idx="22">
                        <c:v>547</c:v>
                      </c:pt>
                      <c:pt idx="23">
                        <c:v>592.79999999999995</c:v>
                      </c:pt>
                    </c:numCache>
                  </c:numRef>
                </c:val>
                <c:smooth val="0"/>
                <c:extLst xmlns:c15="http://schemas.microsoft.com/office/drawing/2012/chart">
                  <c:ext xmlns:c16="http://schemas.microsoft.com/office/drawing/2014/chart" uri="{C3380CC4-5D6E-409C-BE32-E72D297353CC}">
                    <c16:uniqueId val="{0000000D-335A-4EC7-8598-B3D53EB6382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'Grafieken TESO-Kooy NZ'!$O$2</c15:sqref>
                        </c15:formulaRef>
                      </c:ext>
                    </c:extLst>
                    <c:strCache>
                      <c:ptCount val="1"/>
                      <c:pt idx="0">
                        <c:v>Variant B-8</c:v>
                      </c:pt>
                    </c:strCache>
                  </c:strRef>
                </c:tx>
                <c:spPr>
                  <a:ln w="28575" cap="rnd">
                    <a:solidFill>
                      <a:srgbClr val="87BE73"/>
                    </a:solidFill>
                    <a:round/>
                  </a:ln>
                  <a:effectLst/>
                </c:spPr>
                <c:marker>
                  <c:symbol val="none"/>
                </c:marker>
                <c:cat>
                  <c:numRef>
                    <c:extLst xmlns:c15="http://schemas.microsoft.com/office/drawing/2012/chart">
                      <c:ext xmlns:c15="http://schemas.microsoft.com/office/drawing/2012/chart" uri="{02D57815-91ED-43cb-92C2-25804820EDAC}">
                        <c15:formulaRef>
                          <c15:sqref>'Grafieken TESO-Kooy NZ'!$A$29:$A$52</c15:sqref>
                        </c15:formulaRef>
                      </c:ext>
                    </c:extLst>
                    <c:numCache>
                      <c:formatCode>h:mm</c:formatCode>
                      <c:ptCount val="24"/>
                      <c:pt idx="0">
                        <c:v>0.66666666666666696</c:v>
                      </c:pt>
                      <c:pt idx="1">
                        <c:v>0.67013888888888895</c:v>
                      </c:pt>
                      <c:pt idx="2">
                        <c:v>0.67361111111111105</c:v>
                      </c:pt>
                      <c:pt idx="3">
                        <c:v>0.67708333333333304</c:v>
                      </c:pt>
                      <c:pt idx="4">
                        <c:v>0.68055555555555503</c:v>
                      </c:pt>
                      <c:pt idx="5">
                        <c:v>0.68402777777777701</c:v>
                      </c:pt>
                      <c:pt idx="6">
                        <c:v>0.687499999999999</c:v>
                      </c:pt>
                      <c:pt idx="7">
                        <c:v>0.69097222222222099</c:v>
                      </c:pt>
                      <c:pt idx="8">
                        <c:v>0.69444444444444298</c:v>
                      </c:pt>
                      <c:pt idx="9">
                        <c:v>0.69791666666666496</c:v>
                      </c:pt>
                      <c:pt idx="10">
                        <c:v>0.70138888888888695</c:v>
                      </c:pt>
                      <c:pt idx="11">
                        <c:v>0.70486111111110905</c:v>
                      </c:pt>
                      <c:pt idx="12">
                        <c:v>0.70833333333333104</c:v>
                      </c:pt>
                      <c:pt idx="13">
                        <c:v>0.71180555555555303</c:v>
                      </c:pt>
                      <c:pt idx="14">
                        <c:v>0.71527777777777501</c:v>
                      </c:pt>
                      <c:pt idx="15">
                        <c:v>0.718749999999997</c:v>
                      </c:pt>
                      <c:pt idx="16">
                        <c:v>0.72222222222221899</c:v>
                      </c:pt>
                      <c:pt idx="17">
                        <c:v>0.72569444444444098</c:v>
                      </c:pt>
                      <c:pt idx="18">
                        <c:v>0.72916666666666297</c:v>
                      </c:pt>
                      <c:pt idx="19">
                        <c:v>0.73263888888888495</c:v>
                      </c:pt>
                      <c:pt idx="20">
                        <c:v>0.73611111111110705</c:v>
                      </c:pt>
                      <c:pt idx="21">
                        <c:v>0.73958333333332904</c:v>
                      </c:pt>
                      <c:pt idx="22">
                        <c:v>0.74305555555555103</c:v>
                      </c:pt>
                      <c:pt idx="23">
                        <c:v>0.74652777777777302</c:v>
                      </c:pt>
                    </c:numCache>
                  </c:numRef>
                </c:cat>
                <c:val>
                  <c:numRef>
                    <c:extLst xmlns:c15="http://schemas.microsoft.com/office/drawing/2012/chart">
                      <c:ext xmlns:c15="http://schemas.microsoft.com/office/drawing/2012/chart" uri="{02D57815-91ED-43cb-92C2-25804820EDAC}">
                        <c15:formulaRef>
                          <c15:sqref>'Grafieken TESO-Kooy NZ'!$O$29:$O$52</c15:sqref>
                        </c15:formulaRef>
                      </c:ext>
                    </c:extLst>
                    <c:numCache>
                      <c:formatCode>General</c:formatCode>
                      <c:ptCount val="24"/>
                      <c:pt idx="0">
                        <c:v>601.5</c:v>
                      </c:pt>
                      <c:pt idx="1">
                        <c:v>759.6</c:v>
                      </c:pt>
                      <c:pt idx="2">
                        <c:v>728.6</c:v>
                      </c:pt>
                      <c:pt idx="3">
                        <c:v>557.20000000000005</c:v>
                      </c:pt>
                      <c:pt idx="4">
                        <c:v>578.77800000000002</c:v>
                      </c:pt>
                      <c:pt idx="5">
                        <c:v>654.9</c:v>
                      </c:pt>
                      <c:pt idx="6">
                        <c:v>754.5</c:v>
                      </c:pt>
                      <c:pt idx="7">
                        <c:v>826.1</c:v>
                      </c:pt>
                      <c:pt idx="8">
                        <c:v>725.875</c:v>
                      </c:pt>
                      <c:pt idx="9">
                        <c:v>605</c:v>
                      </c:pt>
                      <c:pt idx="10">
                        <c:v>578.25</c:v>
                      </c:pt>
                      <c:pt idx="11">
                        <c:v>652.5</c:v>
                      </c:pt>
                      <c:pt idx="12">
                        <c:v>770.5</c:v>
                      </c:pt>
                      <c:pt idx="13">
                        <c:v>824</c:v>
                      </c:pt>
                      <c:pt idx="14">
                        <c:v>688.6</c:v>
                      </c:pt>
                      <c:pt idx="15">
                        <c:v>585.83299999999997</c:v>
                      </c:pt>
                      <c:pt idx="16">
                        <c:v>563</c:v>
                      </c:pt>
                      <c:pt idx="17">
                        <c:v>638.9</c:v>
                      </c:pt>
                      <c:pt idx="18">
                        <c:v>753.7</c:v>
                      </c:pt>
                      <c:pt idx="19">
                        <c:v>737.55600000000004</c:v>
                      </c:pt>
                      <c:pt idx="20">
                        <c:v>594.4</c:v>
                      </c:pt>
                      <c:pt idx="21">
                        <c:v>587.125</c:v>
                      </c:pt>
                      <c:pt idx="22">
                        <c:v>552.9</c:v>
                      </c:pt>
                      <c:pt idx="23">
                        <c:v>601.20000000000005</c:v>
                      </c:pt>
                    </c:numCache>
                  </c:numRef>
                </c:val>
                <c:smooth val="0"/>
                <c:extLst xmlns:c15="http://schemas.microsoft.com/office/drawing/2012/chart">
                  <c:ext xmlns:c16="http://schemas.microsoft.com/office/drawing/2014/chart" uri="{C3380CC4-5D6E-409C-BE32-E72D297353CC}">
                    <c16:uniqueId val="{0000000E-335A-4EC7-8598-B3D53EB63829}"/>
                  </c:ext>
                </c:extLst>
              </c15:ser>
            </c15:filteredLineSeries>
          </c:ext>
        </c:extLst>
      </c:lineChart>
      <c:catAx>
        <c:axId val="722994064"/>
        <c:scaling>
          <c:orientation val="minMax"/>
        </c:scaling>
        <c:delete val="0"/>
        <c:axPos val="b"/>
        <c:numFmt formatCode="[$-F400]h:mm:ss\ AM/P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0824"/>
        <c:crosses val="autoZero"/>
        <c:auto val="1"/>
        <c:lblAlgn val="ctr"/>
        <c:lblOffset val="100"/>
        <c:tickLblSkip val="3"/>
        <c:noMultiLvlLbl val="1"/>
      </c:catAx>
      <c:valAx>
        <c:axId val="722990824"/>
        <c:scaling>
          <c:orientation val="minMax"/>
          <c:max val="900"/>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nl-NL" sz="1100"/>
                  <a:t>Rijtijd</a:t>
                </a:r>
                <a:r>
                  <a:rPr lang="nl-NL" sz="1100" baseline="0"/>
                  <a:t> (s)</a:t>
                </a:r>
                <a:endParaRPr lang="nl-NL" sz="11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2299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6"/>
      </a:solid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June 2025</a:t>
            </a:fld>
            <a:endParaRPr lang="en-GB" sz="80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pic>
        <p:nvPicPr>
          <p:cNvPr id="6" name="Graphic 5">
            <a:extLst>
              <a:ext uri="{FF2B5EF4-FFF2-40B4-BE49-F238E27FC236}">
                <a16:creationId xmlns:a16="http://schemas.microsoft.com/office/drawing/2014/main" id="{6B633F08-F507-460F-9D27-2F659DDD441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47741" y="360000"/>
            <a:ext cx="905388" cy="263455"/>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June 2025</a:t>
            </a:fld>
            <a:endParaRPr lang="en-GB" sz="80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pic>
        <p:nvPicPr>
          <p:cNvPr id="8" name="Graphic 7">
            <a:extLst>
              <a:ext uri="{FF2B5EF4-FFF2-40B4-BE49-F238E27FC236}">
                <a16:creationId xmlns:a16="http://schemas.microsoft.com/office/drawing/2014/main" id="{629CDBCA-8972-4EBD-9FAA-639E756DF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92612" y="360000"/>
            <a:ext cx="905388" cy="263455"/>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1pPr>
    <a:lvl2pPr marL="18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2pPr>
    <a:lvl3pPr marL="36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3pPr>
    <a:lvl4pPr marL="54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4pPr>
    <a:lvl5pPr marL="72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light picture)">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186D9F2-52A8-DB6E-A270-92ADFE78D0BE}"/>
              </a:ext>
            </a:extLst>
          </p:cNvPr>
          <p:cNvSpPr>
            <a:spLocks noGrp="1"/>
          </p:cNvSpPr>
          <p:nvPr>
            <p:ph type="pic" sz="quarter" idx="13" hasCustomPrompt="1"/>
          </p:nvPr>
        </p:nvSpPr>
        <p:spPr>
          <a:xfrm>
            <a:off x="0" y="0"/>
            <a:ext cx="12192000" cy="6858000"/>
          </a:xfrm>
        </p:spPr>
        <p:txBody>
          <a:bodyPr lIns="360000" tIns="684000">
            <a:normAutofit/>
          </a:bodyPr>
          <a:lstStyle>
            <a:lvl1pPr marL="0" indent="0">
              <a:buNone/>
              <a:defRPr sz="1400"/>
            </a:lvl1pPr>
          </a:lstStyle>
          <a:p>
            <a:r>
              <a:rPr lang="en-GB"/>
              <a:t>To insert background image: select the placeholder and go to ”Insert” &gt; ”Pictures”</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11" name="Text Placeholder 10">
            <a:extLst>
              <a:ext uri="{FF2B5EF4-FFF2-40B4-BE49-F238E27FC236}">
                <a16:creationId xmlns:a16="http://schemas.microsoft.com/office/drawing/2014/main" id="{B236759A-3F96-4844-0839-94AA179F2C05}"/>
              </a:ext>
            </a:extLst>
          </p:cNvPr>
          <p:cNvSpPr>
            <a:spLocks noGrp="1"/>
          </p:cNvSpPr>
          <p:nvPr>
            <p:ph type="body" sz="quarter" idx="14"/>
          </p:nvPr>
        </p:nvSpPr>
        <p:spPr>
          <a:xfrm>
            <a:off x="10025946" y="418773"/>
            <a:ext cx="1806482" cy="525661"/>
          </a:xfrm>
          <a:blipFill>
            <a:blip r:embed="rId2">
              <a:extLst>
                <a:ext uri="{96DAC541-7B7A-43D3-8B79-37D633B846F1}">
                  <asvg:svgBlip xmlns:asvg="http://schemas.microsoft.com/office/drawing/2016/SVG/main" xmlns="" r:embed="rId3"/>
                </a:ext>
              </a:extLst>
            </a:blip>
            <a:stretch>
              <a:fillRect/>
            </a:stretch>
          </a:blipFill>
        </p:spPr>
        <p:txBody>
          <a:bodyPr>
            <a:normAutofit/>
          </a:bodyPr>
          <a:lstStyle>
            <a:lvl1pPr marL="0" indent="0">
              <a:buNone/>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28396312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358776" y="1844675"/>
            <a:ext cx="5554663" cy="537004"/>
          </a:xfrm>
        </p:spPr>
        <p:txBody>
          <a:bodyPr anchor="t"/>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358776" y="2489201"/>
            <a:ext cx="5556250" cy="3468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Content Placeholder 5">
            <a:extLst>
              <a:ext uri="{FF2B5EF4-FFF2-40B4-BE49-F238E27FC236}">
                <a16:creationId xmlns:a16="http://schemas.microsoft.com/office/drawing/2014/main" id="{E288E11A-3980-7430-A069-16BCBE8ACB22}"/>
              </a:ext>
            </a:extLst>
          </p:cNvPr>
          <p:cNvSpPr>
            <a:spLocks noGrp="1"/>
          </p:cNvSpPr>
          <p:nvPr>
            <p:ph sz="quarter" idx="4"/>
          </p:nvPr>
        </p:nvSpPr>
        <p:spPr>
          <a:xfrm>
            <a:off x="6276974" y="2489201"/>
            <a:ext cx="5556250" cy="3468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0" name="Title 9">
            <a:extLst>
              <a:ext uri="{FF2B5EF4-FFF2-40B4-BE49-F238E27FC236}">
                <a16:creationId xmlns:a16="http://schemas.microsoft.com/office/drawing/2014/main" id="{4984F319-E19C-895D-31F1-F7DA5CC167BE}"/>
              </a:ext>
            </a:extLst>
          </p:cNvPr>
          <p:cNvSpPr>
            <a:spLocks noGrp="1"/>
          </p:cNvSpPr>
          <p:nvPr>
            <p:ph type="title"/>
          </p:nvPr>
        </p:nvSpPr>
        <p:spPr/>
        <p:txBody>
          <a:bodyPr/>
          <a:lstStyle/>
          <a:p>
            <a:r>
              <a:rPr lang="sv-SE"/>
              <a:t>Klicka här för att ändra mall för rubrikformat</a:t>
            </a:r>
            <a:endParaRPr lang="en-GB"/>
          </a:p>
        </p:txBody>
      </p:sp>
      <p:sp>
        <p:nvSpPr>
          <p:cNvPr id="2" name="Text Placeholder 2">
            <a:extLst>
              <a:ext uri="{FF2B5EF4-FFF2-40B4-BE49-F238E27FC236}">
                <a16:creationId xmlns:a16="http://schemas.microsoft.com/office/drawing/2014/main" id="{367FBB38-29E1-F25F-2C42-CFF73D37E42B}"/>
              </a:ext>
            </a:extLst>
          </p:cNvPr>
          <p:cNvSpPr>
            <a:spLocks noGrp="1"/>
          </p:cNvSpPr>
          <p:nvPr>
            <p:ph type="body" idx="13"/>
          </p:nvPr>
        </p:nvSpPr>
        <p:spPr>
          <a:xfrm>
            <a:off x="6276974" y="1844675"/>
            <a:ext cx="5554663" cy="537004"/>
          </a:xfrm>
        </p:spPr>
        <p:txBody>
          <a:bodyPr anchor="t"/>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5B991CC4-888C-492B-E31B-3C232892E51F}"/>
              </a:ext>
            </a:extLst>
          </p:cNvPr>
          <p:cNvSpPr>
            <a:spLocks noGrp="1"/>
          </p:cNvSpPr>
          <p:nvPr>
            <p:ph type="dt" sz="half" idx="14"/>
          </p:nvPr>
        </p:nvSpPr>
        <p:spPr/>
        <p:txBody>
          <a:bodyPr/>
          <a:lstStyle/>
          <a:p>
            <a:fld id="{90ABBE85-3A65-4DC3-9EF7-D7972F6D0A94}" type="datetime4">
              <a:rPr lang="en-GB" smtClean="0"/>
              <a:t>27 June 2025</a:t>
            </a:fld>
            <a:endParaRPr lang="en-GB"/>
          </a:p>
        </p:txBody>
      </p:sp>
      <p:sp>
        <p:nvSpPr>
          <p:cNvPr id="8" name="Footer Placeholder 7">
            <a:extLst>
              <a:ext uri="{FF2B5EF4-FFF2-40B4-BE49-F238E27FC236}">
                <a16:creationId xmlns:a16="http://schemas.microsoft.com/office/drawing/2014/main" id="{651C4401-B077-3752-C611-52917F199EE7}"/>
              </a:ext>
            </a:extLst>
          </p:cNvPr>
          <p:cNvSpPr>
            <a:spLocks noGrp="1"/>
          </p:cNvSpPr>
          <p:nvPr>
            <p:ph type="ftr" sz="quarter" idx="15"/>
          </p:nvPr>
        </p:nvSpPr>
        <p:spPr/>
        <p:txBody>
          <a:bodyPr/>
          <a:lstStyle/>
          <a:p>
            <a:endParaRPr lang="en-GB"/>
          </a:p>
        </p:txBody>
      </p:sp>
      <p:sp>
        <p:nvSpPr>
          <p:cNvPr id="9" name="Slide Number Placeholder 8">
            <a:extLst>
              <a:ext uri="{FF2B5EF4-FFF2-40B4-BE49-F238E27FC236}">
                <a16:creationId xmlns:a16="http://schemas.microsoft.com/office/drawing/2014/main" id="{CDF1DBAE-2107-CBE3-22FD-E39766A733C3}"/>
              </a:ext>
            </a:extLst>
          </p:cNvPr>
          <p:cNvSpPr>
            <a:spLocks noGrp="1"/>
          </p:cNvSpPr>
          <p:nvPr>
            <p:ph type="sldNum" sz="quarter" idx="16"/>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1290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Three conten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58775" y="1844675"/>
            <a:ext cx="3584179"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marL="471600" indent="-270000">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4303318" y="1844675"/>
            <a:ext cx="3584179"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8" name="Platshållare för innehåll 3">
            <a:extLst>
              <a:ext uri="{FF2B5EF4-FFF2-40B4-BE49-F238E27FC236}">
                <a16:creationId xmlns:a16="http://schemas.microsoft.com/office/drawing/2014/main" id="{6662C52D-5382-EFB2-E6BA-FD932B2BD85A}"/>
              </a:ext>
            </a:extLst>
          </p:cNvPr>
          <p:cNvSpPr>
            <a:spLocks noGrp="1"/>
          </p:cNvSpPr>
          <p:nvPr>
            <p:ph sz="half" idx="13"/>
          </p:nvPr>
        </p:nvSpPr>
        <p:spPr>
          <a:xfrm>
            <a:off x="8247459" y="1844675"/>
            <a:ext cx="3584179"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9" name="Title 8">
            <a:extLst>
              <a:ext uri="{FF2B5EF4-FFF2-40B4-BE49-F238E27FC236}">
                <a16:creationId xmlns:a16="http://schemas.microsoft.com/office/drawing/2014/main" id="{22837245-0AA3-E45D-3C7C-312F491BE543}"/>
              </a:ext>
            </a:extLst>
          </p:cNvPr>
          <p:cNvSpPr>
            <a:spLocks noGrp="1"/>
          </p:cNvSpPr>
          <p:nvPr>
            <p:ph type="title"/>
          </p:nvPr>
        </p:nvSpPr>
        <p:spPr/>
        <p:txBody>
          <a:bodyPr/>
          <a:lstStyle/>
          <a:p>
            <a:r>
              <a:rPr lang="sv-SE"/>
              <a:t>Klicka här för att ändra mall för rubrikformat</a:t>
            </a:r>
            <a:endParaRPr lang="en-GB"/>
          </a:p>
        </p:txBody>
      </p:sp>
      <p:sp>
        <p:nvSpPr>
          <p:cNvPr id="2" name="Date Placeholder 1">
            <a:extLst>
              <a:ext uri="{FF2B5EF4-FFF2-40B4-BE49-F238E27FC236}">
                <a16:creationId xmlns:a16="http://schemas.microsoft.com/office/drawing/2014/main" id="{C2C9E7BB-A78F-69A9-9A7C-801F9769B55A}"/>
              </a:ext>
            </a:extLst>
          </p:cNvPr>
          <p:cNvSpPr>
            <a:spLocks noGrp="1"/>
          </p:cNvSpPr>
          <p:nvPr>
            <p:ph type="dt" sz="half" idx="14"/>
          </p:nvPr>
        </p:nvSpPr>
        <p:spPr/>
        <p:txBody>
          <a:bodyPr/>
          <a:lstStyle/>
          <a:p>
            <a:fld id="{90ABBE85-3A65-4DC3-9EF7-D7972F6D0A94}" type="datetime4">
              <a:rPr lang="en-GB" smtClean="0"/>
              <a:t>27 June 2025</a:t>
            </a:fld>
            <a:endParaRPr lang="en-GB"/>
          </a:p>
        </p:txBody>
      </p:sp>
      <p:sp>
        <p:nvSpPr>
          <p:cNvPr id="6" name="Footer Placeholder 5">
            <a:extLst>
              <a:ext uri="{FF2B5EF4-FFF2-40B4-BE49-F238E27FC236}">
                <a16:creationId xmlns:a16="http://schemas.microsoft.com/office/drawing/2014/main" id="{482CA1C4-705E-89F0-587B-0CF39446B0D1}"/>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4821DDFA-BB4D-C485-3D41-DFC3DAE92F82}"/>
              </a:ext>
            </a:extLst>
          </p:cNvPr>
          <p:cNvSpPr>
            <a:spLocks noGrp="1"/>
          </p:cNvSpPr>
          <p:nvPr>
            <p:ph type="sldNum" sz="quarter" idx="16"/>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4276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8B8-DB78-7002-561E-0CA9B41A71E4}"/>
              </a:ext>
            </a:extLst>
          </p:cNvPr>
          <p:cNvSpPr>
            <a:spLocks noGrp="1"/>
          </p:cNvSpPr>
          <p:nvPr>
            <p:ph type="title"/>
          </p:nvPr>
        </p:nvSpPr>
        <p:spPr/>
        <p:txBody>
          <a:bodyPr/>
          <a:lstStyle/>
          <a:p>
            <a:r>
              <a:rPr lang="sv-SE"/>
              <a:t>Klicka här för att ändra mall för rubrikformat</a:t>
            </a:r>
            <a:endParaRPr lang="en-GB"/>
          </a:p>
        </p:txBody>
      </p:sp>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3317875" y="1844675"/>
            <a:ext cx="8515351"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9" name="Text Placeholder 8">
            <a:extLst>
              <a:ext uri="{FF2B5EF4-FFF2-40B4-BE49-F238E27FC236}">
                <a16:creationId xmlns:a16="http://schemas.microsoft.com/office/drawing/2014/main" id="{63BFA62B-BD93-9966-F7B1-10A6C3FA41C9}"/>
              </a:ext>
            </a:extLst>
          </p:cNvPr>
          <p:cNvSpPr>
            <a:spLocks noGrp="1"/>
          </p:cNvSpPr>
          <p:nvPr>
            <p:ph type="body" sz="quarter" idx="15"/>
          </p:nvPr>
        </p:nvSpPr>
        <p:spPr>
          <a:xfrm>
            <a:off x="358776" y="1844675"/>
            <a:ext cx="2598737" cy="4113213"/>
          </a:xfrm>
          <a:custGeom>
            <a:avLst/>
            <a:gdLst>
              <a:gd name="connsiteX0" fmla="*/ 0 w 2598737"/>
              <a:gd name="connsiteY0" fmla="*/ 0 h 4149725"/>
              <a:gd name="connsiteX1" fmla="*/ 2598737 w 2598737"/>
              <a:gd name="connsiteY1" fmla="*/ 0 h 4149725"/>
              <a:gd name="connsiteX2" fmla="*/ 2598737 w 2598737"/>
              <a:gd name="connsiteY2" fmla="*/ 4149725 h 4149725"/>
              <a:gd name="connsiteX3" fmla="*/ 0 w 2598737"/>
              <a:gd name="connsiteY3" fmla="*/ 4149725 h 4149725"/>
            </a:gdLst>
            <a:ahLst/>
            <a:cxnLst>
              <a:cxn ang="0">
                <a:pos x="connsiteX0" y="connsiteY0"/>
              </a:cxn>
              <a:cxn ang="0">
                <a:pos x="connsiteX1" y="connsiteY1"/>
              </a:cxn>
              <a:cxn ang="0">
                <a:pos x="connsiteX2" y="connsiteY2"/>
              </a:cxn>
              <a:cxn ang="0">
                <a:pos x="connsiteX3" y="connsiteY3"/>
              </a:cxn>
            </a:cxnLst>
            <a:rect l="l" t="t" r="r" b="b"/>
            <a:pathLst>
              <a:path w="2598737" h="4149725">
                <a:moveTo>
                  <a:pt x="0" y="0"/>
                </a:moveTo>
                <a:lnTo>
                  <a:pt x="2598737" y="0"/>
                </a:lnTo>
                <a:lnTo>
                  <a:pt x="2598737" y="4149725"/>
                </a:lnTo>
                <a:lnTo>
                  <a:pt x="0" y="4149725"/>
                </a:lnTo>
                <a:close/>
              </a:path>
            </a:pathLst>
          </a:custGeom>
        </p:spPr>
        <p:txBody>
          <a:bodyPr wrap="square">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3" name="Date Placeholder 2">
            <a:extLst>
              <a:ext uri="{FF2B5EF4-FFF2-40B4-BE49-F238E27FC236}">
                <a16:creationId xmlns:a16="http://schemas.microsoft.com/office/drawing/2014/main" id="{08C77CB5-45BA-1EB3-7B64-3B838C4BFDDE}"/>
              </a:ext>
            </a:extLst>
          </p:cNvPr>
          <p:cNvSpPr>
            <a:spLocks noGrp="1"/>
          </p:cNvSpPr>
          <p:nvPr>
            <p:ph type="dt" sz="half" idx="16"/>
          </p:nvPr>
        </p:nvSpPr>
        <p:spPr/>
        <p:txBody>
          <a:bodyPr/>
          <a:lstStyle/>
          <a:p>
            <a:fld id="{90ABBE85-3A65-4DC3-9EF7-D7972F6D0A94}" type="datetime4">
              <a:rPr lang="en-GB" smtClean="0"/>
              <a:t>27 June 2025</a:t>
            </a:fld>
            <a:endParaRPr lang="en-GB"/>
          </a:p>
        </p:txBody>
      </p:sp>
      <p:sp>
        <p:nvSpPr>
          <p:cNvPr id="6" name="Footer Placeholder 5">
            <a:extLst>
              <a:ext uri="{FF2B5EF4-FFF2-40B4-BE49-F238E27FC236}">
                <a16:creationId xmlns:a16="http://schemas.microsoft.com/office/drawing/2014/main" id="{A0A410B6-864A-1684-E2B3-3DAD454522CA}"/>
              </a:ext>
            </a:extLst>
          </p:cNvPr>
          <p:cNvSpPr>
            <a:spLocks noGrp="1"/>
          </p:cNvSpPr>
          <p:nvPr>
            <p:ph type="ftr" sz="quarter" idx="17"/>
          </p:nvPr>
        </p:nvSpPr>
        <p:spPr/>
        <p:txBody>
          <a:bodyPr/>
          <a:lstStyle/>
          <a:p>
            <a:endParaRPr lang="en-GB"/>
          </a:p>
        </p:txBody>
      </p:sp>
      <p:sp>
        <p:nvSpPr>
          <p:cNvPr id="7" name="Slide Number Placeholder 6">
            <a:extLst>
              <a:ext uri="{FF2B5EF4-FFF2-40B4-BE49-F238E27FC236}">
                <a16:creationId xmlns:a16="http://schemas.microsoft.com/office/drawing/2014/main" id="{7A6A26C6-3AD3-EE4E-0FFC-F3F5D63D3BD1}"/>
              </a:ext>
            </a:extLst>
          </p:cNvPr>
          <p:cNvSpPr>
            <a:spLocks noGrp="1"/>
          </p:cNvSpPr>
          <p:nvPr>
            <p:ph type="sldNum" sz="quarter" idx="18"/>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339754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8B8-DB78-7002-561E-0CA9B41A71E4}"/>
              </a:ext>
            </a:extLst>
          </p:cNvPr>
          <p:cNvSpPr>
            <a:spLocks noGrp="1"/>
          </p:cNvSpPr>
          <p:nvPr>
            <p:ph type="title"/>
          </p:nvPr>
        </p:nvSpPr>
        <p:spPr/>
        <p:txBody>
          <a:bodyPr/>
          <a:lstStyle/>
          <a:p>
            <a:r>
              <a:rPr lang="sv-SE"/>
              <a:t>Klicka här för att ändra mall för rubrikformat</a:t>
            </a:r>
            <a:endParaRPr lang="en-GB"/>
          </a:p>
        </p:txBody>
      </p:sp>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358775" y="1844675"/>
            <a:ext cx="8515351"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0" name="Text Placeholder 9">
            <a:extLst>
              <a:ext uri="{FF2B5EF4-FFF2-40B4-BE49-F238E27FC236}">
                <a16:creationId xmlns:a16="http://schemas.microsoft.com/office/drawing/2014/main" id="{2B37BD73-E6D2-D726-A1D4-DC241C08B13E}"/>
              </a:ext>
            </a:extLst>
          </p:cNvPr>
          <p:cNvSpPr>
            <a:spLocks noGrp="1"/>
          </p:cNvSpPr>
          <p:nvPr>
            <p:ph type="body" sz="quarter" idx="15"/>
          </p:nvPr>
        </p:nvSpPr>
        <p:spPr>
          <a:xfrm>
            <a:off x="9232900" y="1844675"/>
            <a:ext cx="2598737" cy="4113213"/>
          </a:xfrm>
          <a:custGeom>
            <a:avLst/>
            <a:gdLst>
              <a:gd name="connsiteX0" fmla="*/ 0 w 2598737"/>
              <a:gd name="connsiteY0" fmla="*/ 0 h 4171949"/>
              <a:gd name="connsiteX1" fmla="*/ 2598737 w 2598737"/>
              <a:gd name="connsiteY1" fmla="*/ 0 h 4171949"/>
              <a:gd name="connsiteX2" fmla="*/ 2598737 w 2598737"/>
              <a:gd name="connsiteY2" fmla="*/ 4171949 h 4171949"/>
              <a:gd name="connsiteX3" fmla="*/ 0 w 2598737"/>
              <a:gd name="connsiteY3" fmla="*/ 4171949 h 4171949"/>
            </a:gdLst>
            <a:ahLst/>
            <a:cxnLst>
              <a:cxn ang="0">
                <a:pos x="connsiteX0" y="connsiteY0"/>
              </a:cxn>
              <a:cxn ang="0">
                <a:pos x="connsiteX1" y="connsiteY1"/>
              </a:cxn>
              <a:cxn ang="0">
                <a:pos x="connsiteX2" y="connsiteY2"/>
              </a:cxn>
              <a:cxn ang="0">
                <a:pos x="connsiteX3" y="connsiteY3"/>
              </a:cxn>
            </a:cxnLst>
            <a:rect l="l" t="t" r="r" b="b"/>
            <a:pathLst>
              <a:path w="2598737" h="4171949">
                <a:moveTo>
                  <a:pt x="0" y="0"/>
                </a:moveTo>
                <a:lnTo>
                  <a:pt x="2598737" y="0"/>
                </a:lnTo>
                <a:lnTo>
                  <a:pt x="2598737" y="4171949"/>
                </a:lnTo>
                <a:lnTo>
                  <a:pt x="0" y="4171949"/>
                </a:lnTo>
                <a:close/>
              </a:path>
            </a:pathLst>
          </a:custGeom>
        </p:spPr>
        <p:txBody>
          <a:bodyPr wrap="square">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3" name="Date Placeholder 2">
            <a:extLst>
              <a:ext uri="{FF2B5EF4-FFF2-40B4-BE49-F238E27FC236}">
                <a16:creationId xmlns:a16="http://schemas.microsoft.com/office/drawing/2014/main" id="{EA63EC36-1681-22EA-E38D-AB2863B29BD9}"/>
              </a:ext>
            </a:extLst>
          </p:cNvPr>
          <p:cNvSpPr>
            <a:spLocks noGrp="1"/>
          </p:cNvSpPr>
          <p:nvPr>
            <p:ph type="dt" sz="half" idx="16"/>
          </p:nvPr>
        </p:nvSpPr>
        <p:spPr/>
        <p:txBody>
          <a:bodyPr/>
          <a:lstStyle/>
          <a:p>
            <a:fld id="{90ABBE85-3A65-4DC3-9EF7-D7972F6D0A94}" type="datetime4">
              <a:rPr lang="en-GB" smtClean="0"/>
              <a:t>27 June 2025</a:t>
            </a:fld>
            <a:endParaRPr lang="en-GB"/>
          </a:p>
        </p:txBody>
      </p:sp>
      <p:sp>
        <p:nvSpPr>
          <p:cNvPr id="6" name="Footer Placeholder 5">
            <a:extLst>
              <a:ext uri="{FF2B5EF4-FFF2-40B4-BE49-F238E27FC236}">
                <a16:creationId xmlns:a16="http://schemas.microsoft.com/office/drawing/2014/main" id="{EC3ECE7C-E031-C31D-FB8A-3277E2BDB548}"/>
              </a:ext>
            </a:extLst>
          </p:cNvPr>
          <p:cNvSpPr>
            <a:spLocks noGrp="1"/>
          </p:cNvSpPr>
          <p:nvPr>
            <p:ph type="ftr" sz="quarter" idx="17"/>
          </p:nvPr>
        </p:nvSpPr>
        <p:spPr/>
        <p:txBody>
          <a:bodyPr/>
          <a:lstStyle/>
          <a:p>
            <a:endParaRPr lang="en-GB"/>
          </a:p>
        </p:txBody>
      </p:sp>
      <p:sp>
        <p:nvSpPr>
          <p:cNvPr id="7" name="Slide Number Placeholder 6">
            <a:extLst>
              <a:ext uri="{FF2B5EF4-FFF2-40B4-BE49-F238E27FC236}">
                <a16:creationId xmlns:a16="http://schemas.microsoft.com/office/drawing/2014/main" id="{6D42334F-6A3C-B60D-BB70-F0AF36F05076}"/>
              </a:ext>
            </a:extLst>
          </p:cNvPr>
          <p:cNvSpPr>
            <a:spLocks noGrp="1"/>
          </p:cNvSpPr>
          <p:nvPr>
            <p:ph type="sldNum" sz="quarter" idx="18"/>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953482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mp; Picture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358776" y="1844675"/>
            <a:ext cx="5556250"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9" name="Picture Placeholder 8">
            <a:extLst>
              <a:ext uri="{FF2B5EF4-FFF2-40B4-BE49-F238E27FC236}">
                <a16:creationId xmlns:a16="http://schemas.microsoft.com/office/drawing/2014/main" id="{E22EB697-B590-38D8-9023-4928F2BEFAD3}"/>
              </a:ext>
            </a:extLst>
          </p:cNvPr>
          <p:cNvSpPr>
            <a:spLocks noGrp="1"/>
          </p:cNvSpPr>
          <p:nvPr>
            <p:ph type="pic" sz="quarter" idx="15"/>
          </p:nvPr>
        </p:nvSpPr>
        <p:spPr>
          <a:xfrm>
            <a:off x="6275388" y="719139"/>
            <a:ext cx="5556249" cy="4818632"/>
          </a:xfrm>
          <a:custGeom>
            <a:avLst/>
            <a:gdLst>
              <a:gd name="connsiteX0" fmla="*/ 0 w 5556249"/>
              <a:gd name="connsiteY0" fmla="*/ 0 h 5237164"/>
              <a:gd name="connsiteX1" fmla="*/ 5556249 w 5556249"/>
              <a:gd name="connsiteY1" fmla="*/ 0 h 5237164"/>
              <a:gd name="connsiteX2" fmla="*/ 5556249 w 5556249"/>
              <a:gd name="connsiteY2" fmla="*/ 5237164 h 5237164"/>
              <a:gd name="connsiteX3" fmla="*/ 0 w 5556249"/>
              <a:gd name="connsiteY3" fmla="*/ 5237164 h 5237164"/>
            </a:gdLst>
            <a:ahLst/>
            <a:cxnLst>
              <a:cxn ang="0">
                <a:pos x="connsiteX0" y="connsiteY0"/>
              </a:cxn>
              <a:cxn ang="0">
                <a:pos x="connsiteX1" y="connsiteY1"/>
              </a:cxn>
              <a:cxn ang="0">
                <a:pos x="connsiteX2" y="connsiteY2"/>
              </a:cxn>
              <a:cxn ang="0">
                <a:pos x="connsiteX3" y="connsiteY3"/>
              </a:cxn>
            </a:cxnLst>
            <a:rect l="l" t="t" r="r" b="b"/>
            <a:pathLst>
              <a:path w="5556249" h="5237164">
                <a:moveTo>
                  <a:pt x="0" y="0"/>
                </a:moveTo>
                <a:lnTo>
                  <a:pt x="5556249" y="0"/>
                </a:lnTo>
                <a:lnTo>
                  <a:pt x="5556249" y="5237164"/>
                </a:lnTo>
                <a:lnTo>
                  <a:pt x="0" y="5237164"/>
                </a:lnTo>
                <a:close/>
              </a:path>
            </a:pathLst>
          </a:custGeom>
        </p:spPr>
        <p:txBody>
          <a:bodyPr wrap="square" lIns="180000" tIns="180000">
            <a:noAutofit/>
          </a:bodyPr>
          <a:lstStyle>
            <a:lvl1pPr marL="0" indent="0">
              <a:buNone/>
              <a:defRPr sz="1400"/>
            </a:lvl1pPr>
          </a:lstStyle>
          <a:p>
            <a:r>
              <a:rPr lang="sv-SE"/>
              <a:t>Klicka på ikonen för att lägga till en bild</a:t>
            </a:r>
            <a:endParaRPr lang="en-US"/>
          </a:p>
        </p:txBody>
      </p:sp>
      <p:sp>
        <p:nvSpPr>
          <p:cNvPr id="10" name="Text Placeholder 9">
            <a:extLst>
              <a:ext uri="{FF2B5EF4-FFF2-40B4-BE49-F238E27FC236}">
                <a16:creationId xmlns:a16="http://schemas.microsoft.com/office/drawing/2014/main" id="{9E0C6236-065D-26C5-CC04-41EBE1D59F58}"/>
              </a:ext>
            </a:extLst>
          </p:cNvPr>
          <p:cNvSpPr>
            <a:spLocks noGrp="1"/>
          </p:cNvSpPr>
          <p:nvPr>
            <p:ph type="body" sz="quarter" idx="16" hasCustomPrompt="1"/>
          </p:nvPr>
        </p:nvSpPr>
        <p:spPr>
          <a:xfrm>
            <a:off x="6275388" y="5651500"/>
            <a:ext cx="5556250" cy="306388"/>
          </a:xfrm>
        </p:spPr>
        <p:txBody>
          <a:bodyPr>
            <a:noAutofit/>
          </a:bodyPr>
          <a:lstStyle>
            <a:lvl1pPr marL="0" indent="0">
              <a:lnSpc>
                <a:spcPct val="90000"/>
              </a:lnSpc>
              <a:buNone/>
              <a:defRPr sz="1200"/>
            </a:lvl1pPr>
            <a:lvl2pPr marL="201600" indent="0">
              <a:buNone/>
              <a:defRPr/>
            </a:lvl2pPr>
            <a:lvl3pPr marL="403200" indent="0">
              <a:buNone/>
              <a:defRPr/>
            </a:lvl3pPr>
            <a:lvl4pPr marL="583200" indent="0">
              <a:buNone/>
              <a:defRPr/>
            </a:lvl4pPr>
            <a:lvl5pPr marL="745200" indent="0">
              <a:buNone/>
              <a:defRPr/>
            </a:lvl5pPr>
          </a:lstStyle>
          <a:p>
            <a:pPr lvl="0"/>
            <a:r>
              <a:rPr lang="en-GB"/>
              <a:t>Click to add caption</a:t>
            </a:r>
          </a:p>
        </p:txBody>
      </p:sp>
      <p:sp>
        <p:nvSpPr>
          <p:cNvPr id="11" name="Title 10">
            <a:extLst>
              <a:ext uri="{FF2B5EF4-FFF2-40B4-BE49-F238E27FC236}">
                <a16:creationId xmlns:a16="http://schemas.microsoft.com/office/drawing/2014/main" id="{BCCDFCB2-67F9-6F85-6030-B6FAD273C796}"/>
              </a:ext>
            </a:extLst>
          </p:cNvPr>
          <p:cNvSpPr>
            <a:spLocks noGrp="1"/>
          </p:cNvSpPr>
          <p:nvPr>
            <p:ph type="title"/>
          </p:nvPr>
        </p:nvSpPr>
        <p:spPr>
          <a:xfrm>
            <a:off x="358775" y="648495"/>
            <a:ext cx="5556250" cy="996790"/>
          </a:xfrm>
        </p:spPr>
        <p:txBody>
          <a:bodyPr/>
          <a:lstStyle>
            <a:lvl1pPr>
              <a:defRPr sz="3600"/>
            </a:lvl1pPr>
          </a:lstStyle>
          <a:p>
            <a:r>
              <a:rPr lang="sv-SE"/>
              <a:t>Klicka här för att ändra mall för rubrikformat</a:t>
            </a:r>
            <a:endParaRPr lang="en-GB"/>
          </a:p>
        </p:txBody>
      </p:sp>
      <p:sp>
        <p:nvSpPr>
          <p:cNvPr id="2" name="Date Placeholder 1">
            <a:extLst>
              <a:ext uri="{FF2B5EF4-FFF2-40B4-BE49-F238E27FC236}">
                <a16:creationId xmlns:a16="http://schemas.microsoft.com/office/drawing/2014/main" id="{4D21CE98-F564-70A7-54D8-D0B2BB090FF0}"/>
              </a:ext>
            </a:extLst>
          </p:cNvPr>
          <p:cNvSpPr>
            <a:spLocks noGrp="1"/>
          </p:cNvSpPr>
          <p:nvPr>
            <p:ph type="dt" sz="half" idx="17"/>
          </p:nvPr>
        </p:nvSpPr>
        <p:spPr/>
        <p:txBody>
          <a:bodyPr/>
          <a:lstStyle/>
          <a:p>
            <a:fld id="{90ABBE85-3A65-4DC3-9EF7-D7972F6D0A94}" type="datetime4">
              <a:rPr lang="en-GB" smtClean="0"/>
              <a:t>27 June 2025</a:t>
            </a:fld>
            <a:endParaRPr lang="en-GB"/>
          </a:p>
        </p:txBody>
      </p:sp>
      <p:sp>
        <p:nvSpPr>
          <p:cNvPr id="3" name="Footer Placeholder 2">
            <a:extLst>
              <a:ext uri="{FF2B5EF4-FFF2-40B4-BE49-F238E27FC236}">
                <a16:creationId xmlns:a16="http://schemas.microsoft.com/office/drawing/2014/main" id="{D8B7D7F5-0484-03EB-014C-98D48E257E3D}"/>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1F35F3D9-F58A-7828-8483-7B1768A6F2F6}"/>
              </a:ext>
            </a:extLst>
          </p:cNvPr>
          <p:cNvSpPr>
            <a:spLocks noGrp="1"/>
          </p:cNvSpPr>
          <p:nvPr>
            <p:ph type="sldNum" sz="quarter" idx="19"/>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222246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Title (grey)">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a:p>
        </p:txBody>
      </p:sp>
      <p:sp>
        <p:nvSpPr>
          <p:cNvPr id="3" name="Date Placeholder 2">
            <a:extLst>
              <a:ext uri="{FF2B5EF4-FFF2-40B4-BE49-F238E27FC236}">
                <a16:creationId xmlns:a16="http://schemas.microsoft.com/office/drawing/2014/main" id="{48F17CEB-9209-C7FF-C71C-83F4CE4CBAF4}"/>
              </a:ext>
            </a:extLst>
          </p:cNvPr>
          <p:cNvSpPr>
            <a:spLocks noGrp="1"/>
          </p:cNvSpPr>
          <p:nvPr>
            <p:ph type="dt" sz="half" idx="10"/>
          </p:nvPr>
        </p:nvSpPr>
        <p:spPr/>
        <p:txBody>
          <a:bodyPr/>
          <a:lstStyle/>
          <a:p>
            <a:fld id="{90ABBE85-3A65-4DC3-9EF7-D7972F6D0A94}" type="datetime4">
              <a:rPr lang="en-GB" smtClean="0"/>
              <a:t>27 June 2025</a:t>
            </a:fld>
            <a:endParaRPr lang="en-GB"/>
          </a:p>
        </p:txBody>
      </p:sp>
      <p:sp>
        <p:nvSpPr>
          <p:cNvPr id="4" name="Footer Placeholder 3">
            <a:extLst>
              <a:ext uri="{FF2B5EF4-FFF2-40B4-BE49-F238E27FC236}">
                <a16:creationId xmlns:a16="http://schemas.microsoft.com/office/drawing/2014/main" id="{6E55EBBB-58EB-FF8C-F911-CE4F737017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6D4E50-0D9E-C433-F8C2-42B7EB1DEFFD}"/>
              </a:ext>
            </a:extLst>
          </p:cNvPr>
          <p:cNvSpPr>
            <a:spLocks noGrp="1"/>
          </p:cNvSpPr>
          <p:nvPr>
            <p:ph type="sldNum" sz="quarter" idx="12"/>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377057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Title (gree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a:p>
        </p:txBody>
      </p:sp>
      <p:sp>
        <p:nvSpPr>
          <p:cNvPr id="3" name="Date Placeholder 2">
            <a:extLst>
              <a:ext uri="{FF2B5EF4-FFF2-40B4-BE49-F238E27FC236}">
                <a16:creationId xmlns:a16="http://schemas.microsoft.com/office/drawing/2014/main" id="{5506E1B6-F592-F39E-6AF6-0154F54264C5}"/>
              </a:ext>
            </a:extLst>
          </p:cNvPr>
          <p:cNvSpPr>
            <a:spLocks noGrp="1"/>
          </p:cNvSpPr>
          <p:nvPr>
            <p:ph type="dt" sz="half" idx="10"/>
          </p:nvPr>
        </p:nvSpPr>
        <p:spPr/>
        <p:txBody>
          <a:bodyPr/>
          <a:lstStyle/>
          <a:p>
            <a:fld id="{90ABBE85-3A65-4DC3-9EF7-D7972F6D0A94}" type="datetime4">
              <a:rPr lang="en-GB" smtClean="0"/>
              <a:t>27 June 2025</a:t>
            </a:fld>
            <a:endParaRPr lang="en-GB"/>
          </a:p>
        </p:txBody>
      </p:sp>
      <p:sp>
        <p:nvSpPr>
          <p:cNvPr id="4" name="Footer Placeholder 3">
            <a:extLst>
              <a:ext uri="{FF2B5EF4-FFF2-40B4-BE49-F238E27FC236}">
                <a16:creationId xmlns:a16="http://schemas.microsoft.com/office/drawing/2014/main" id="{41E77C13-C78B-FEB5-1B86-5246B9C429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6F66A7-306E-27C2-335A-DDF0DBBBFA84}"/>
              </a:ext>
            </a:extLst>
          </p:cNvPr>
          <p:cNvSpPr>
            <a:spLocks noGrp="1"/>
          </p:cNvSpPr>
          <p:nvPr>
            <p:ph type="sldNum" sz="quarter" idx="12"/>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533708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ictures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7551760-1D14-5514-F4A6-8B582300823A}"/>
              </a:ext>
            </a:extLst>
          </p:cNvPr>
          <p:cNvSpPr>
            <a:spLocks noGrp="1"/>
          </p:cNvSpPr>
          <p:nvPr>
            <p:ph type="pic" sz="quarter" idx="13" hasCustomPrompt="1"/>
          </p:nvPr>
        </p:nvSpPr>
        <p:spPr>
          <a:xfrm>
            <a:off x="358775" y="1844675"/>
            <a:ext cx="5556250" cy="4113213"/>
          </a:xfrm>
        </p:spPr>
        <p:txBody>
          <a:bodyPr lIns="180000" tIns="180000">
            <a:normAutofit/>
          </a:bodyPr>
          <a:lstStyle>
            <a:lvl1pPr marL="0" indent="0">
              <a:buNone/>
              <a:defRPr sz="1200"/>
            </a:lvl1pPr>
          </a:lstStyle>
          <a:p>
            <a:r>
              <a:rPr lang="en-GB"/>
              <a:t>Picture 1</a:t>
            </a:r>
          </a:p>
        </p:txBody>
      </p:sp>
      <p:sp>
        <p:nvSpPr>
          <p:cNvPr id="8" name="Picture Placeholder 6">
            <a:extLst>
              <a:ext uri="{FF2B5EF4-FFF2-40B4-BE49-F238E27FC236}">
                <a16:creationId xmlns:a16="http://schemas.microsoft.com/office/drawing/2014/main" id="{EFBDDB92-6062-D53F-9AB4-AA8AD0DC382A}"/>
              </a:ext>
            </a:extLst>
          </p:cNvPr>
          <p:cNvSpPr>
            <a:spLocks noGrp="1"/>
          </p:cNvSpPr>
          <p:nvPr>
            <p:ph type="pic" sz="quarter" idx="14" hasCustomPrompt="1"/>
          </p:nvPr>
        </p:nvSpPr>
        <p:spPr>
          <a:xfrm>
            <a:off x="7580671" y="1844675"/>
            <a:ext cx="4250965" cy="1876424"/>
          </a:xfrm>
        </p:spPr>
        <p:txBody>
          <a:bodyPr lIns="180000" tIns="180000">
            <a:normAutofit/>
          </a:bodyPr>
          <a:lstStyle>
            <a:lvl1pPr marL="0" indent="0">
              <a:buNone/>
              <a:defRPr sz="1200"/>
            </a:lvl1pPr>
          </a:lstStyle>
          <a:p>
            <a:r>
              <a:rPr lang="en-GB"/>
              <a:t>Picture 2</a:t>
            </a:r>
          </a:p>
        </p:txBody>
      </p:sp>
      <p:sp>
        <p:nvSpPr>
          <p:cNvPr id="11" name="Text Placeholder 10">
            <a:extLst>
              <a:ext uri="{FF2B5EF4-FFF2-40B4-BE49-F238E27FC236}">
                <a16:creationId xmlns:a16="http://schemas.microsoft.com/office/drawing/2014/main" id="{1B0387C9-F4CD-DA0A-23C0-E52E24574153}"/>
              </a:ext>
            </a:extLst>
          </p:cNvPr>
          <p:cNvSpPr>
            <a:spLocks noGrp="1"/>
          </p:cNvSpPr>
          <p:nvPr>
            <p:ph type="body" sz="quarter" idx="15" hasCustomPrompt="1"/>
          </p:nvPr>
        </p:nvSpPr>
        <p:spPr>
          <a:xfrm>
            <a:off x="6095205" y="5043948"/>
            <a:ext cx="1303694" cy="913940"/>
          </a:xfrm>
        </p:spPr>
        <p:txBody>
          <a:bodyPr anchor="b">
            <a:noAutofit/>
          </a:bodyPr>
          <a:lstStyle>
            <a:lvl1pPr marL="0" indent="0">
              <a:buNone/>
              <a:defRPr sz="1000"/>
            </a:lvl1pPr>
          </a:lstStyle>
          <a:p>
            <a:pPr lvl="0"/>
            <a:r>
              <a:rPr lang="en-GB"/>
              <a:t>Caption Picture 1</a:t>
            </a:r>
          </a:p>
        </p:txBody>
      </p:sp>
      <p:sp>
        <p:nvSpPr>
          <p:cNvPr id="13" name="Text Placeholder 10">
            <a:extLst>
              <a:ext uri="{FF2B5EF4-FFF2-40B4-BE49-F238E27FC236}">
                <a16:creationId xmlns:a16="http://schemas.microsoft.com/office/drawing/2014/main" id="{06FA0E3E-9476-8079-B2CC-3A8F7F002E99}"/>
              </a:ext>
            </a:extLst>
          </p:cNvPr>
          <p:cNvSpPr>
            <a:spLocks noGrp="1"/>
          </p:cNvSpPr>
          <p:nvPr>
            <p:ph type="body" sz="quarter" idx="16" hasCustomPrompt="1"/>
          </p:nvPr>
        </p:nvSpPr>
        <p:spPr>
          <a:xfrm>
            <a:off x="10527944" y="3919689"/>
            <a:ext cx="1303694" cy="913940"/>
          </a:xfrm>
        </p:spPr>
        <p:txBody>
          <a:bodyPr anchor="t">
            <a:noAutofit/>
          </a:bodyPr>
          <a:lstStyle>
            <a:lvl1pPr marL="0" indent="0" algn="r">
              <a:buNone/>
              <a:defRPr sz="1000"/>
            </a:lvl1pPr>
          </a:lstStyle>
          <a:p>
            <a:pPr lvl="0"/>
            <a:r>
              <a:rPr lang="en-GB"/>
              <a:t>Caption Picture 2</a:t>
            </a:r>
          </a:p>
        </p:txBody>
      </p:sp>
      <p:sp>
        <p:nvSpPr>
          <p:cNvPr id="6" name="Title 5">
            <a:extLst>
              <a:ext uri="{FF2B5EF4-FFF2-40B4-BE49-F238E27FC236}">
                <a16:creationId xmlns:a16="http://schemas.microsoft.com/office/drawing/2014/main" id="{E44BA2D0-851D-21C5-DCC1-18E64C1CD7F7}"/>
              </a:ext>
            </a:extLst>
          </p:cNvPr>
          <p:cNvSpPr>
            <a:spLocks noGrp="1"/>
          </p:cNvSpPr>
          <p:nvPr>
            <p:ph type="title"/>
          </p:nvPr>
        </p:nvSpPr>
        <p:spPr/>
        <p:txBody>
          <a:bodyPr/>
          <a:lstStyle/>
          <a:p>
            <a:r>
              <a:rPr lang="sv-SE"/>
              <a:t>Klicka här för att ändra mall för rubrikformat</a:t>
            </a:r>
            <a:endParaRPr lang="en-GB"/>
          </a:p>
        </p:txBody>
      </p:sp>
      <p:sp>
        <p:nvSpPr>
          <p:cNvPr id="2" name="Date Placeholder 1">
            <a:extLst>
              <a:ext uri="{FF2B5EF4-FFF2-40B4-BE49-F238E27FC236}">
                <a16:creationId xmlns:a16="http://schemas.microsoft.com/office/drawing/2014/main" id="{27A0F30D-2060-8F15-30C5-72841CF35662}"/>
              </a:ext>
            </a:extLst>
          </p:cNvPr>
          <p:cNvSpPr>
            <a:spLocks noGrp="1"/>
          </p:cNvSpPr>
          <p:nvPr>
            <p:ph type="dt" sz="half" idx="17"/>
          </p:nvPr>
        </p:nvSpPr>
        <p:spPr/>
        <p:txBody>
          <a:bodyPr/>
          <a:lstStyle/>
          <a:p>
            <a:fld id="{90ABBE85-3A65-4DC3-9EF7-D7972F6D0A94}" type="datetime4">
              <a:rPr lang="en-GB" smtClean="0"/>
              <a:t>27 June 2025</a:t>
            </a:fld>
            <a:endParaRPr lang="en-GB"/>
          </a:p>
        </p:txBody>
      </p:sp>
      <p:sp>
        <p:nvSpPr>
          <p:cNvPr id="4" name="Footer Placeholder 3">
            <a:extLst>
              <a:ext uri="{FF2B5EF4-FFF2-40B4-BE49-F238E27FC236}">
                <a16:creationId xmlns:a16="http://schemas.microsoft.com/office/drawing/2014/main" id="{55C165A6-8F7E-6D72-D79D-A87015C98ACE}"/>
              </a:ext>
            </a:extLst>
          </p:cNvPr>
          <p:cNvSpPr>
            <a:spLocks noGrp="1"/>
          </p:cNvSpPr>
          <p:nvPr>
            <p:ph type="ftr" sz="quarter" idx="18"/>
          </p:nvPr>
        </p:nvSpPr>
        <p:spPr/>
        <p:txBody>
          <a:bodyPr/>
          <a:lstStyle/>
          <a:p>
            <a:endParaRPr lang="en-GB"/>
          </a:p>
        </p:txBody>
      </p:sp>
      <p:sp>
        <p:nvSpPr>
          <p:cNvPr id="5" name="Slide Number Placeholder 4">
            <a:extLst>
              <a:ext uri="{FF2B5EF4-FFF2-40B4-BE49-F238E27FC236}">
                <a16:creationId xmlns:a16="http://schemas.microsoft.com/office/drawing/2014/main" id="{ECF3B588-8DB5-4AC3-A516-16EA08993C17}"/>
              </a:ext>
            </a:extLst>
          </p:cNvPr>
          <p:cNvSpPr>
            <a:spLocks noGrp="1"/>
          </p:cNvSpPr>
          <p:nvPr>
            <p:ph type="sldNum" sz="quarter" idx="19"/>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2347064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35DF-84C4-2EA1-327C-85B1DCDDC7C6}"/>
              </a:ext>
            </a:extLst>
          </p:cNvPr>
          <p:cNvSpPr>
            <a:spLocks noGrp="1"/>
          </p:cNvSpPr>
          <p:nvPr>
            <p:ph type="title"/>
          </p:nvPr>
        </p:nvSpPr>
        <p:spPr/>
        <p:txBody>
          <a:bodyPr/>
          <a:lstStyle/>
          <a:p>
            <a:r>
              <a:rPr lang="sv-SE"/>
              <a:t>Klicka här för att ändra mall för rubrikformat</a:t>
            </a:r>
            <a:endParaRPr lang="en-GB"/>
          </a:p>
        </p:txBody>
      </p:sp>
      <p:sp>
        <p:nvSpPr>
          <p:cNvPr id="7" name="Picture Placeholder 6">
            <a:extLst>
              <a:ext uri="{FF2B5EF4-FFF2-40B4-BE49-F238E27FC236}">
                <a16:creationId xmlns:a16="http://schemas.microsoft.com/office/drawing/2014/main" id="{07551760-1D14-5514-F4A6-8B582300823A}"/>
              </a:ext>
            </a:extLst>
          </p:cNvPr>
          <p:cNvSpPr>
            <a:spLocks noGrp="1"/>
          </p:cNvSpPr>
          <p:nvPr>
            <p:ph type="pic" sz="quarter" idx="13" hasCustomPrompt="1"/>
          </p:nvPr>
        </p:nvSpPr>
        <p:spPr>
          <a:xfrm>
            <a:off x="358775" y="1844675"/>
            <a:ext cx="2598738" cy="4113213"/>
          </a:xfrm>
        </p:spPr>
        <p:txBody>
          <a:bodyPr lIns="180000" tIns="180000">
            <a:normAutofit/>
          </a:bodyPr>
          <a:lstStyle>
            <a:lvl1pPr marL="0" indent="0">
              <a:buNone/>
              <a:defRPr sz="1200"/>
            </a:lvl1pPr>
          </a:lstStyle>
          <a:p>
            <a:r>
              <a:rPr lang="en-GB"/>
              <a:t>Picture 1</a:t>
            </a:r>
          </a:p>
        </p:txBody>
      </p:sp>
      <p:sp>
        <p:nvSpPr>
          <p:cNvPr id="8" name="Picture Placeholder 6">
            <a:extLst>
              <a:ext uri="{FF2B5EF4-FFF2-40B4-BE49-F238E27FC236}">
                <a16:creationId xmlns:a16="http://schemas.microsoft.com/office/drawing/2014/main" id="{EFBDDB92-6062-D53F-9AB4-AA8AD0DC382A}"/>
              </a:ext>
            </a:extLst>
          </p:cNvPr>
          <p:cNvSpPr>
            <a:spLocks noGrp="1"/>
          </p:cNvSpPr>
          <p:nvPr>
            <p:ph type="pic" sz="quarter" idx="14" hasCustomPrompt="1"/>
          </p:nvPr>
        </p:nvSpPr>
        <p:spPr>
          <a:xfrm>
            <a:off x="3317875" y="1844676"/>
            <a:ext cx="2598738" cy="1876424"/>
          </a:xfrm>
        </p:spPr>
        <p:txBody>
          <a:bodyPr lIns="180000" tIns="180000">
            <a:normAutofit/>
          </a:bodyPr>
          <a:lstStyle>
            <a:lvl1pPr marL="0" indent="0">
              <a:buNone/>
              <a:defRPr sz="1200"/>
            </a:lvl1pPr>
          </a:lstStyle>
          <a:p>
            <a:r>
              <a:rPr lang="en-GB"/>
              <a:t>Picture 2</a:t>
            </a:r>
          </a:p>
        </p:txBody>
      </p:sp>
      <p:sp>
        <p:nvSpPr>
          <p:cNvPr id="11" name="Text Placeholder 10">
            <a:extLst>
              <a:ext uri="{FF2B5EF4-FFF2-40B4-BE49-F238E27FC236}">
                <a16:creationId xmlns:a16="http://schemas.microsoft.com/office/drawing/2014/main" id="{1B0387C9-F4CD-DA0A-23C0-E52E24574153}"/>
              </a:ext>
            </a:extLst>
          </p:cNvPr>
          <p:cNvSpPr>
            <a:spLocks noGrp="1"/>
          </p:cNvSpPr>
          <p:nvPr>
            <p:ph type="body" sz="quarter" idx="15" hasCustomPrompt="1"/>
          </p:nvPr>
        </p:nvSpPr>
        <p:spPr>
          <a:xfrm>
            <a:off x="3132576" y="5043948"/>
            <a:ext cx="1303694" cy="913940"/>
          </a:xfrm>
        </p:spPr>
        <p:txBody>
          <a:bodyPr anchor="b">
            <a:noAutofit/>
          </a:bodyPr>
          <a:lstStyle>
            <a:lvl1pPr marL="0" indent="0">
              <a:buNone/>
              <a:defRPr sz="1000"/>
            </a:lvl1pPr>
          </a:lstStyle>
          <a:p>
            <a:pPr lvl="0"/>
            <a:r>
              <a:rPr lang="en-GB"/>
              <a:t>Caption Picture 1</a:t>
            </a:r>
          </a:p>
        </p:txBody>
      </p:sp>
      <p:sp>
        <p:nvSpPr>
          <p:cNvPr id="13" name="Text Placeholder 10">
            <a:extLst>
              <a:ext uri="{FF2B5EF4-FFF2-40B4-BE49-F238E27FC236}">
                <a16:creationId xmlns:a16="http://schemas.microsoft.com/office/drawing/2014/main" id="{06FA0E3E-9476-8079-B2CC-3A8F7F002E99}"/>
              </a:ext>
            </a:extLst>
          </p:cNvPr>
          <p:cNvSpPr>
            <a:spLocks noGrp="1"/>
          </p:cNvSpPr>
          <p:nvPr>
            <p:ph type="body" sz="quarter" idx="16" hasCustomPrompt="1"/>
          </p:nvPr>
        </p:nvSpPr>
        <p:spPr>
          <a:xfrm>
            <a:off x="6108584" y="1844675"/>
            <a:ext cx="1303694" cy="913940"/>
          </a:xfrm>
        </p:spPr>
        <p:txBody>
          <a:bodyPr anchor="t">
            <a:noAutofit/>
          </a:bodyPr>
          <a:lstStyle>
            <a:lvl1pPr marL="0" indent="0">
              <a:buNone/>
              <a:defRPr sz="1000"/>
            </a:lvl1pPr>
          </a:lstStyle>
          <a:p>
            <a:pPr lvl="0"/>
            <a:r>
              <a:rPr lang="en-GB"/>
              <a:t>Caption Picture 2</a:t>
            </a:r>
          </a:p>
        </p:txBody>
      </p:sp>
      <p:sp>
        <p:nvSpPr>
          <p:cNvPr id="14" name="Picture Placeholder 6">
            <a:extLst>
              <a:ext uri="{FF2B5EF4-FFF2-40B4-BE49-F238E27FC236}">
                <a16:creationId xmlns:a16="http://schemas.microsoft.com/office/drawing/2014/main" id="{C60D6C30-244C-1D68-5DE1-27515493107B}"/>
              </a:ext>
            </a:extLst>
          </p:cNvPr>
          <p:cNvSpPr>
            <a:spLocks noGrp="1"/>
          </p:cNvSpPr>
          <p:nvPr>
            <p:ph type="pic" sz="quarter" idx="17" hasCustomPrompt="1"/>
          </p:nvPr>
        </p:nvSpPr>
        <p:spPr>
          <a:xfrm>
            <a:off x="6275389" y="4076700"/>
            <a:ext cx="2598738" cy="1876424"/>
          </a:xfrm>
        </p:spPr>
        <p:txBody>
          <a:bodyPr lIns="180000" tIns="180000">
            <a:normAutofit/>
          </a:bodyPr>
          <a:lstStyle>
            <a:lvl1pPr marL="0" indent="0">
              <a:buNone/>
              <a:defRPr sz="1200"/>
            </a:lvl1pPr>
          </a:lstStyle>
          <a:p>
            <a:r>
              <a:rPr lang="en-GB"/>
              <a:t>Picture 3</a:t>
            </a:r>
          </a:p>
        </p:txBody>
      </p:sp>
      <p:sp>
        <p:nvSpPr>
          <p:cNvPr id="15" name="Text Placeholder 10">
            <a:extLst>
              <a:ext uri="{FF2B5EF4-FFF2-40B4-BE49-F238E27FC236}">
                <a16:creationId xmlns:a16="http://schemas.microsoft.com/office/drawing/2014/main" id="{F2DD8D70-CD72-A16E-F640-DFA98B5E55D6}"/>
              </a:ext>
            </a:extLst>
          </p:cNvPr>
          <p:cNvSpPr>
            <a:spLocks noGrp="1"/>
          </p:cNvSpPr>
          <p:nvPr>
            <p:ph type="body" sz="quarter" idx="18" hasCustomPrompt="1"/>
          </p:nvPr>
        </p:nvSpPr>
        <p:spPr>
          <a:xfrm>
            <a:off x="7568844" y="2987341"/>
            <a:ext cx="1303694" cy="913940"/>
          </a:xfrm>
        </p:spPr>
        <p:txBody>
          <a:bodyPr anchor="b">
            <a:noAutofit/>
          </a:bodyPr>
          <a:lstStyle>
            <a:lvl1pPr marL="0" indent="0" algn="r">
              <a:buNone/>
              <a:defRPr sz="1000"/>
            </a:lvl1pPr>
          </a:lstStyle>
          <a:p>
            <a:pPr lvl="0"/>
            <a:r>
              <a:rPr lang="en-GB"/>
              <a:t>Caption Picture 3</a:t>
            </a:r>
          </a:p>
        </p:txBody>
      </p:sp>
      <p:sp>
        <p:nvSpPr>
          <p:cNvPr id="16" name="Picture Placeholder 6">
            <a:extLst>
              <a:ext uri="{FF2B5EF4-FFF2-40B4-BE49-F238E27FC236}">
                <a16:creationId xmlns:a16="http://schemas.microsoft.com/office/drawing/2014/main" id="{95F02A93-E8EB-C8B5-50CE-D260DACD3C61}"/>
              </a:ext>
            </a:extLst>
          </p:cNvPr>
          <p:cNvSpPr>
            <a:spLocks noGrp="1"/>
          </p:cNvSpPr>
          <p:nvPr>
            <p:ph type="pic" sz="quarter" idx="19" hasCustomPrompt="1"/>
          </p:nvPr>
        </p:nvSpPr>
        <p:spPr>
          <a:xfrm>
            <a:off x="10211638" y="1844676"/>
            <a:ext cx="1620000" cy="1876424"/>
          </a:xfrm>
        </p:spPr>
        <p:txBody>
          <a:bodyPr lIns="180000" tIns="180000">
            <a:normAutofit/>
          </a:bodyPr>
          <a:lstStyle>
            <a:lvl1pPr marL="0" indent="0">
              <a:buNone/>
              <a:defRPr sz="1200"/>
            </a:lvl1pPr>
          </a:lstStyle>
          <a:p>
            <a:r>
              <a:rPr lang="en-GB"/>
              <a:t>Picture 4</a:t>
            </a:r>
          </a:p>
        </p:txBody>
      </p:sp>
      <p:sp>
        <p:nvSpPr>
          <p:cNvPr id="18" name="Text Placeholder 10">
            <a:extLst>
              <a:ext uri="{FF2B5EF4-FFF2-40B4-BE49-F238E27FC236}">
                <a16:creationId xmlns:a16="http://schemas.microsoft.com/office/drawing/2014/main" id="{82E638BB-AA91-6958-B2B7-DF505EE77A4E}"/>
              </a:ext>
            </a:extLst>
          </p:cNvPr>
          <p:cNvSpPr>
            <a:spLocks noGrp="1"/>
          </p:cNvSpPr>
          <p:nvPr>
            <p:ph type="body" sz="quarter" idx="20" hasCustomPrompt="1"/>
          </p:nvPr>
        </p:nvSpPr>
        <p:spPr>
          <a:xfrm>
            <a:off x="10527944" y="3919689"/>
            <a:ext cx="1303694" cy="913940"/>
          </a:xfrm>
        </p:spPr>
        <p:txBody>
          <a:bodyPr anchor="t">
            <a:noAutofit/>
          </a:bodyPr>
          <a:lstStyle>
            <a:lvl1pPr marL="0" indent="0" algn="r">
              <a:buNone/>
              <a:defRPr sz="1000"/>
            </a:lvl1pPr>
          </a:lstStyle>
          <a:p>
            <a:pPr lvl="0"/>
            <a:r>
              <a:rPr lang="en-GB"/>
              <a:t>Caption Picture 4</a:t>
            </a:r>
          </a:p>
        </p:txBody>
      </p:sp>
      <p:sp>
        <p:nvSpPr>
          <p:cNvPr id="4" name="Date Placeholder 3">
            <a:extLst>
              <a:ext uri="{FF2B5EF4-FFF2-40B4-BE49-F238E27FC236}">
                <a16:creationId xmlns:a16="http://schemas.microsoft.com/office/drawing/2014/main" id="{4E09F460-9745-382F-1F14-66B33C2C59FF}"/>
              </a:ext>
            </a:extLst>
          </p:cNvPr>
          <p:cNvSpPr>
            <a:spLocks noGrp="1"/>
          </p:cNvSpPr>
          <p:nvPr>
            <p:ph type="dt" sz="half" idx="21"/>
          </p:nvPr>
        </p:nvSpPr>
        <p:spPr/>
        <p:txBody>
          <a:bodyPr/>
          <a:lstStyle/>
          <a:p>
            <a:fld id="{90ABBE85-3A65-4DC3-9EF7-D7972F6D0A94}" type="datetime4">
              <a:rPr lang="en-GB" smtClean="0"/>
              <a:t>27 June 2025</a:t>
            </a:fld>
            <a:endParaRPr lang="en-GB"/>
          </a:p>
        </p:txBody>
      </p:sp>
      <p:sp>
        <p:nvSpPr>
          <p:cNvPr id="5" name="Footer Placeholder 4">
            <a:extLst>
              <a:ext uri="{FF2B5EF4-FFF2-40B4-BE49-F238E27FC236}">
                <a16:creationId xmlns:a16="http://schemas.microsoft.com/office/drawing/2014/main" id="{82B791BF-7EBA-EC50-04E4-E9EEE0AA889F}"/>
              </a:ext>
            </a:extLst>
          </p:cNvPr>
          <p:cNvSpPr>
            <a:spLocks noGrp="1"/>
          </p:cNvSpPr>
          <p:nvPr>
            <p:ph type="ftr" sz="quarter" idx="22"/>
          </p:nvPr>
        </p:nvSpPr>
        <p:spPr/>
        <p:txBody>
          <a:bodyPr/>
          <a:lstStyle/>
          <a:p>
            <a:endParaRPr lang="en-GB"/>
          </a:p>
        </p:txBody>
      </p:sp>
      <p:sp>
        <p:nvSpPr>
          <p:cNvPr id="6" name="Slide Number Placeholder 5">
            <a:extLst>
              <a:ext uri="{FF2B5EF4-FFF2-40B4-BE49-F238E27FC236}">
                <a16:creationId xmlns:a16="http://schemas.microsoft.com/office/drawing/2014/main" id="{7C1DAB2F-A093-FA9B-0ABA-DCF654EDDA7B}"/>
              </a:ext>
            </a:extLst>
          </p:cNvPr>
          <p:cNvSpPr>
            <a:spLocks noGrp="1"/>
          </p:cNvSpPr>
          <p:nvPr>
            <p:ph type="sldNum" sz="quarter" idx="23"/>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1576550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port: Four Conten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58776" y="1844676"/>
            <a:ext cx="2598738" cy="4113212"/>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3317875" y="1844676"/>
            <a:ext cx="2598739" cy="4113212"/>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8" name="Platshållare för innehåll 3">
            <a:extLst>
              <a:ext uri="{FF2B5EF4-FFF2-40B4-BE49-F238E27FC236}">
                <a16:creationId xmlns:a16="http://schemas.microsoft.com/office/drawing/2014/main" id="{6662C52D-5382-EFB2-E6BA-FD932B2BD85A}"/>
              </a:ext>
            </a:extLst>
          </p:cNvPr>
          <p:cNvSpPr>
            <a:spLocks noGrp="1"/>
          </p:cNvSpPr>
          <p:nvPr>
            <p:ph sz="half" idx="13"/>
          </p:nvPr>
        </p:nvSpPr>
        <p:spPr>
          <a:xfrm>
            <a:off x="6275389" y="1844675"/>
            <a:ext cx="5556250" cy="1881187"/>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9" name="Title 8">
            <a:extLst>
              <a:ext uri="{FF2B5EF4-FFF2-40B4-BE49-F238E27FC236}">
                <a16:creationId xmlns:a16="http://schemas.microsoft.com/office/drawing/2014/main" id="{22837245-0AA3-E45D-3C7C-312F491BE543}"/>
              </a:ext>
            </a:extLst>
          </p:cNvPr>
          <p:cNvSpPr>
            <a:spLocks noGrp="1"/>
          </p:cNvSpPr>
          <p:nvPr>
            <p:ph type="title"/>
          </p:nvPr>
        </p:nvSpPr>
        <p:spPr/>
        <p:txBody>
          <a:bodyPr/>
          <a:lstStyle/>
          <a:p>
            <a:r>
              <a:rPr lang="sv-SE"/>
              <a:t>Klicka här för att ändra mall för rubrikformat</a:t>
            </a:r>
            <a:endParaRPr lang="en-GB"/>
          </a:p>
        </p:txBody>
      </p:sp>
      <p:sp>
        <p:nvSpPr>
          <p:cNvPr id="2" name="Platshållare för innehåll 3">
            <a:extLst>
              <a:ext uri="{FF2B5EF4-FFF2-40B4-BE49-F238E27FC236}">
                <a16:creationId xmlns:a16="http://schemas.microsoft.com/office/drawing/2014/main" id="{84CA01C4-B26C-6CBE-0935-47A3AD764E31}"/>
              </a:ext>
            </a:extLst>
          </p:cNvPr>
          <p:cNvSpPr>
            <a:spLocks noGrp="1"/>
          </p:cNvSpPr>
          <p:nvPr>
            <p:ph sz="half" idx="14"/>
          </p:nvPr>
        </p:nvSpPr>
        <p:spPr>
          <a:xfrm>
            <a:off x="6275389" y="4076700"/>
            <a:ext cx="5556250" cy="1881187"/>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6" name="Date Placeholder 5">
            <a:extLst>
              <a:ext uri="{FF2B5EF4-FFF2-40B4-BE49-F238E27FC236}">
                <a16:creationId xmlns:a16="http://schemas.microsoft.com/office/drawing/2014/main" id="{520CE819-5BB8-37F7-06BC-83E19A1753E6}"/>
              </a:ext>
            </a:extLst>
          </p:cNvPr>
          <p:cNvSpPr>
            <a:spLocks noGrp="1"/>
          </p:cNvSpPr>
          <p:nvPr>
            <p:ph type="dt" sz="half" idx="15"/>
          </p:nvPr>
        </p:nvSpPr>
        <p:spPr/>
        <p:txBody>
          <a:bodyPr/>
          <a:lstStyle/>
          <a:p>
            <a:fld id="{90ABBE85-3A65-4DC3-9EF7-D7972F6D0A94}" type="datetime4">
              <a:rPr lang="en-GB" smtClean="0"/>
              <a:t>27 June 2025</a:t>
            </a:fld>
            <a:endParaRPr lang="en-GB"/>
          </a:p>
        </p:txBody>
      </p:sp>
      <p:sp>
        <p:nvSpPr>
          <p:cNvPr id="7" name="Footer Placeholder 6">
            <a:extLst>
              <a:ext uri="{FF2B5EF4-FFF2-40B4-BE49-F238E27FC236}">
                <a16:creationId xmlns:a16="http://schemas.microsoft.com/office/drawing/2014/main" id="{B233CED7-139D-F911-7B88-7917E7FE383B}"/>
              </a:ext>
            </a:extLst>
          </p:cNvPr>
          <p:cNvSpPr>
            <a:spLocks noGrp="1"/>
          </p:cNvSpPr>
          <p:nvPr>
            <p:ph type="ftr" sz="quarter" idx="16"/>
          </p:nvPr>
        </p:nvSpPr>
        <p:spPr/>
        <p:txBody>
          <a:bodyPr/>
          <a:lstStyle/>
          <a:p>
            <a:endParaRPr lang="en-GB"/>
          </a:p>
        </p:txBody>
      </p:sp>
      <p:sp>
        <p:nvSpPr>
          <p:cNvPr id="10" name="Slide Number Placeholder 9">
            <a:extLst>
              <a:ext uri="{FF2B5EF4-FFF2-40B4-BE49-F238E27FC236}">
                <a16:creationId xmlns:a16="http://schemas.microsoft.com/office/drawing/2014/main" id="{35CE4160-1E9A-E91C-A10F-1FF9DF0D81AA}"/>
              </a:ext>
            </a:extLst>
          </p:cNvPr>
          <p:cNvSpPr>
            <a:spLocks noGrp="1"/>
          </p:cNvSpPr>
          <p:nvPr>
            <p:ph type="sldNum" sz="quarter" idx="17"/>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187196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dark picture)">
    <p:bg>
      <p:bgPr>
        <a:solidFill>
          <a:srgbClr val="57565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11" name="Text Placeholder 10">
            <a:extLst>
              <a:ext uri="{FF2B5EF4-FFF2-40B4-BE49-F238E27FC236}">
                <a16:creationId xmlns:a16="http://schemas.microsoft.com/office/drawing/2014/main" id="{B236759A-3F96-4844-0839-94AA179F2C05}"/>
              </a:ext>
            </a:extLst>
          </p:cNvPr>
          <p:cNvSpPr>
            <a:spLocks noGrp="1"/>
          </p:cNvSpPr>
          <p:nvPr>
            <p:ph type="body" sz="quarter" idx="14"/>
          </p:nvPr>
        </p:nvSpPr>
        <p:spPr>
          <a:xfrm>
            <a:off x="10025946" y="418773"/>
            <a:ext cx="1806482" cy="525661"/>
          </a:xfrm>
          <a:blipFill>
            <a:blip r:embed="rId2">
              <a:extLst>
                <a:ext uri="{96DAC541-7B7A-43D3-8B79-37D633B846F1}">
                  <asvg:svgBlip xmlns:asvg="http://schemas.microsoft.com/office/drawing/2016/SVG/main" xmlns="" r:embed="rId3"/>
                </a:ext>
              </a:extLst>
            </a:blip>
            <a:stretch>
              <a:fillRect/>
            </a:stretch>
          </a:blipFill>
        </p:spPr>
        <p:txBody>
          <a:bodyPr>
            <a:normAutofit/>
          </a:bodyPr>
          <a:lstStyle>
            <a:lvl1pPr marL="0" indent="0">
              <a:buNone/>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353245748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port: Six Conten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58776" y="1844675"/>
            <a:ext cx="2598738"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3317875" y="1844675"/>
            <a:ext cx="2598738"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8" name="Platshållare för innehåll 3">
            <a:extLst>
              <a:ext uri="{FF2B5EF4-FFF2-40B4-BE49-F238E27FC236}">
                <a16:creationId xmlns:a16="http://schemas.microsoft.com/office/drawing/2014/main" id="{6662C52D-5382-EFB2-E6BA-FD932B2BD85A}"/>
              </a:ext>
            </a:extLst>
          </p:cNvPr>
          <p:cNvSpPr>
            <a:spLocks noGrp="1"/>
          </p:cNvSpPr>
          <p:nvPr>
            <p:ph sz="half" idx="13"/>
          </p:nvPr>
        </p:nvSpPr>
        <p:spPr>
          <a:xfrm>
            <a:off x="6275389" y="719138"/>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2" name="Platshållare för innehåll 3">
            <a:extLst>
              <a:ext uri="{FF2B5EF4-FFF2-40B4-BE49-F238E27FC236}">
                <a16:creationId xmlns:a16="http://schemas.microsoft.com/office/drawing/2014/main" id="{84CA01C4-B26C-6CBE-0935-47A3AD764E31}"/>
              </a:ext>
            </a:extLst>
          </p:cNvPr>
          <p:cNvSpPr>
            <a:spLocks noGrp="1"/>
          </p:cNvSpPr>
          <p:nvPr>
            <p:ph sz="half" idx="14"/>
          </p:nvPr>
        </p:nvSpPr>
        <p:spPr>
          <a:xfrm>
            <a:off x="9231313" y="719138"/>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10" name="Platshållare för innehåll 3">
            <a:extLst>
              <a:ext uri="{FF2B5EF4-FFF2-40B4-BE49-F238E27FC236}">
                <a16:creationId xmlns:a16="http://schemas.microsoft.com/office/drawing/2014/main" id="{6CBC0A17-07A4-596E-39B9-6D4C9D034A51}"/>
              </a:ext>
            </a:extLst>
          </p:cNvPr>
          <p:cNvSpPr>
            <a:spLocks noGrp="1"/>
          </p:cNvSpPr>
          <p:nvPr>
            <p:ph sz="half" idx="15"/>
          </p:nvPr>
        </p:nvSpPr>
        <p:spPr>
          <a:xfrm>
            <a:off x="6275389" y="3536610"/>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11" name="Platshållare för innehåll 3">
            <a:extLst>
              <a:ext uri="{FF2B5EF4-FFF2-40B4-BE49-F238E27FC236}">
                <a16:creationId xmlns:a16="http://schemas.microsoft.com/office/drawing/2014/main" id="{C2AF1B4F-E0D4-57D4-23C5-FF9886C8CB20}"/>
              </a:ext>
            </a:extLst>
          </p:cNvPr>
          <p:cNvSpPr>
            <a:spLocks noGrp="1"/>
          </p:cNvSpPr>
          <p:nvPr>
            <p:ph sz="half" idx="16"/>
          </p:nvPr>
        </p:nvSpPr>
        <p:spPr>
          <a:xfrm>
            <a:off x="9234489" y="3536610"/>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13" name="Title 12">
            <a:extLst>
              <a:ext uri="{FF2B5EF4-FFF2-40B4-BE49-F238E27FC236}">
                <a16:creationId xmlns:a16="http://schemas.microsoft.com/office/drawing/2014/main" id="{55D7A1F1-12F8-E5FC-23FD-D7180B5AC20F}"/>
              </a:ext>
            </a:extLst>
          </p:cNvPr>
          <p:cNvSpPr>
            <a:spLocks noGrp="1"/>
          </p:cNvSpPr>
          <p:nvPr>
            <p:ph type="title"/>
          </p:nvPr>
        </p:nvSpPr>
        <p:spPr>
          <a:xfrm>
            <a:off x="358775" y="648495"/>
            <a:ext cx="5554662" cy="996790"/>
          </a:xfrm>
        </p:spPr>
        <p:txBody>
          <a:bodyPr/>
          <a:lstStyle>
            <a:lvl1pPr>
              <a:defRPr sz="3600"/>
            </a:lvl1pPr>
          </a:lstStyle>
          <a:p>
            <a:r>
              <a:rPr lang="sv-SE"/>
              <a:t>Klicka här för att ändra mall för rubrikformat</a:t>
            </a:r>
            <a:endParaRPr lang="en-GB"/>
          </a:p>
        </p:txBody>
      </p:sp>
      <p:sp>
        <p:nvSpPr>
          <p:cNvPr id="6" name="Date Placeholder 5">
            <a:extLst>
              <a:ext uri="{FF2B5EF4-FFF2-40B4-BE49-F238E27FC236}">
                <a16:creationId xmlns:a16="http://schemas.microsoft.com/office/drawing/2014/main" id="{0C75C06D-06B0-5BCA-5A44-58310801B231}"/>
              </a:ext>
            </a:extLst>
          </p:cNvPr>
          <p:cNvSpPr>
            <a:spLocks noGrp="1"/>
          </p:cNvSpPr>
          <p:nvPr>
            <p:ph type="dt" sz="half" idx="17"/>
          </p:nvPr>
        </p:nvSpPr>
        <p:spPr/>
        <p:txBody>
          <a:bodyPr/>
          <a:lstStyle/>
          <a:p>
            <a:fld id="{90ABBE85-3A65-4DC3-9EF7-D7972F6D0A94}" type="datetime4">
              <a:rPr lang="en-GB" smtClean="0"/>
              <a:t>27 June 2025</a:t>
            </a:fld>
            <a:endParaRPr lang="en-GB"/>
          </a:p>
        </p:txBody>
      </p:sp>
      <p:sp>
        <p:nvSpPr>
          <p:cNvPr id="7" name="Footer Placeholder 6">
            <a:extLst>
              <a:ext uri="{FF2B5EF4-FFF2-40B4-BE49-F238E27FC236}">
                <a16:creationId xmlns:a16="http://schemas.microsoft.com/office/drawing/2014/main" id="{BB244ACA-795C-FAEF-0D00-DAEFD6A21CF2}"/>
              </a:ext>
            </a:extLst>
          </p:cNvPr>
          <p:cNvSpPr>
            <a:spLocks noGrp="1"/>
          </p:cNvSpPr>
          <p:nvPr>
            <p:ph type="ftr" sz="quarter" idx="18"/>
          </p:nvPr>
        </p:nvSpPr>
        <p:spPr/>
        <p:txBody>
          <a:bodyPr/>
          <a:lstStyle/>
          <a:p>
            <a:endParaRPr lang="en-GB"/>
          </a:p>
        </p:txBody>
      </p:sp>
      <p:sp>
        <p:nvSpPr>
          <p:cNvPr id="9" name="Slide Number Placeholder 8">
            <a:extLst>
              <a:ext uri="{FF2B5EF4-FFF2-40B4-BE49-F238E27FC236}">
                <a16:creationId xmlns:a16="http://schemas.microsoft.com/office/drawing/2014/main" id="{B1E0B92A-2484-8678-8FD3-D36745EA3DB8}"/>
              </a:ext>
            </a:extLst>
          </p:cNvPr>
          <p:cNvSpPr>
            <a:spLocks noGrp="1"/>
          </p:cNvSpPr>
          <p:nvPr>
            <p:ph type="sldNum" sz="quarter" idx="19"/>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560765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ditorial: Text &amp; Light Pictur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A81491-9CB3-07EE-64A6-62E0CD9B8DE6}"/>
              </a:ext>
            </a:extLst>
          </p:cNvPr>
          <p:cNvSpPr>
            <a:spLocks noGrp="1"/>
          </p:cNvSpPr>
          <p:nvPr>
            <p:ph type="pic" sz="quarter" idx="13"/>
          </p:nvPr>
        </p:nvSpPr>
        <p:spPr>
          <a:xfrm>
            <a:off x="0" y="110730"/>
            <a:ext cx="12192000" cy="6747270"/>
          </a:xfrm>
        </p:spPr>
        <p:txBody>
          <a:bodyPr tIns="0" bIns="864000" anchor="b"/>
          <a:lstStyle>
            <a:lvl1pPr marL="0" indent="0" algn="ctr">
              <a:buNone/>
              <a:defRPr/>
            </a:lvl1pPr>
          </a:lstStyle>
          <a:p>
            <a:r>
              <a:rPr lang="sv-SE"/>
              <a:t>Klicka på ikonen för att lägga till en bild</a:t>
            </a:r>
            <a:endParaRPr lang="en-US"/>
          </a:p>
        </p:txBody>
      </p:sp>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a:xfrm>
            <a:off x="8872538" y="719138"/>
            <a:ext cx="2959100" cy="2619375"/>
          </a:xfrm>
        </p:spPr>
        <p:txBody>
          <a:bodyPr>
            <a:noAutofit/>
          </a:bodyPr>
          <a:lstStyle>
            <a:lvl1pPr marL="270000" indent="-270000">
              <a:defRPr lang="en-US" sz="1600" kern="1200" dirty="0">
                <a:solidFill>
                  <a:schemeClr val="tx1"/>
                </a:solidFill>
                <a:latin typeface="+mn-lt"/>
                <a:ea typeface="+mn-ea"/>
                <a:cs typeface="+mn-cs"/>
              </a:defRPr>
            </a:lvl1pPr>
            <a:lvl2pPr marL="471600" indent="-270000">
              <a:defRPr lang="en-US" sz="1600" kern="1200" dirty="0">
                <a:solidFill>
                  <a:schemeClr val="tx1"/>
                </a:solidFill>
                <a:latin typeface="+mn-lt"/>
                <a:ea typeface="+mn-ea"/>
                <a:cs typeface="+mn-cs"/>
              </a:defRPr>
            </a:lvl2pPr>
            <a:lvl3pPr marL="673200" indent="-270000">
              <a:defRPr lang="en-US" sz="1400" kern="1200" dirty="0">
                <a:solidFill>
                  <a:schemeClr val="tx1"/>
                </a:solidFill>
                <a:latin typeface="+mn-lt"/>
                <a:ea typeface="+mn-ea"/>
                <a:cs typeface="+mn-cs"/>
              </a:defRPr>
            </a:lvl3pPr>
            <a:lvl4pPr marL="817200" indent="-234000">
              <a:defRPr lang="en-US" sz="1200" kern="1200" dirty="0">
                <a:solidFill>
                  <a:schemeClr val="tx1"/>
                </a:solidFill>
                <a:latin typeface="+mn-lt"/>
                <a:ea typeface="+mn-ea"/>
                <a:cs typeface="+mn-cs"/>
              </a:defRPr>
            </a:lvl4pPr>
            <a:lvl5pPr marL="943200" indent="-198000">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7" name="Title 6">
            <a:extLst>
              <a:ext uri="{FF2B5EF4-FFF2-40B4-BE49-F238E27FC236}">
                <a16:creationId xmlns:a16="http://schemas.microsoft.com/office/drawing/2014/main" id="{39F9CC8B-746D-2960-641D-D6A3B4C56D8C}"/>
              </a:ext>
            </a:extLst>
          </p:cNvPr>
          <p:cNvSpPr>
            <a:spLocks noGrp="1"/>
          </p:cNvSpPr>
          <p:nvPr>
            <p:ph type="title"/>
          </p:nvPr>
        </p:nvSpPr>
        <p:spPr>
          <a:xfrm>
            <a:off x="358775" y="613570"/>
            <a:ext cx="5556250" cy="2619375"/>
          </a:xfrm>
        </p:spPr>
        <p:txBody>
          <a:bodyPr>
            <a:noAutofit/>
          </a:bodyPr>
          <a:lstStyle>
            <a:lvl1pPr>
              <a:defRPr sz="5400"/>
            </a:lvl1pPr>
          </a:lstStyle>
          <a:p>
            <a:r>
              <a:rPr lang="sv-SE"/>
              <a:t>Klicka här för att ändra mall för rubrikformat</a:t>
            </a:r>
            <a:endParaRPr lang="en-GB"/>
          </a:p>
        </p:txBody>
      </p:sp>
    </p:spTree>
    <p:extLst>
      <p:ext uri="{BB962C8B-B14F-4D97-AF65-F5344CB8AC3E}">
        <p14:creationId xmlns:p14="http://schemas.microsoft.com/office/powerpoint/2010/main" val="373322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ditorial: Text &amp; Dark Picture">
    <p:bg>
      <p:bgPr>
        <a:solidFill>
          <a:srgbClr val="57565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a:xfrm>
            <a:off x="8872538" y="719138"/>
            <a:ext cx="2959100" cy="2619375"/>
          </a:xfrm>
        </p:spPr>
        <p:txBody>
          <a:bodyPr>
            <a:noAutofit/>
          </a:bodyPr>
          <a:lstStyle>
            <a:lvl1pPr marL="270000" indent="-270000">
              <a:defRPr lang="en-US" sz="1600" kern="1200" dirty="0">
                <a:solidFill>
                  <a:schemeClr val="tx1"/>
                </a:solidFill>
                <a:latin typeface="+mn-lt"/>
                <a:ea typeface="+mn-ea"/>
                <a:cs typeface="+mn-cs"/>
              </a:defRPr>
            </a:lvl1pPr>
            <a:lvl2pPr marL="471600" indent="-270000">
              <a:defRPr lang="en-US" sz="1600" kern="1200" dirty="0">
                <a:solidFill>
                  <a:schemeClr val="tx1"/>
                </a:solidFill>
                <a:latin typeface="+mn-lt"/>
                <a:ea typeface="+mn-ea"/>
                <a:cs typeface="+mn-cs"/>
              </a:defRPr>
            </a:lvl2pPr>
            <a:lvl3pPr marL="662400" indent="-259200">
              <a:defRPr lang="en-US" sz="1400" kern="1200" dirty="0">
                <a:solidFill>
                  <a:schemeClr val="tx1"/>
                </a:solidFill>
                <a:latin typeface="+mn-lt"/>
                <a:ea typeface="+mn-ea"/>
                <a:cs typeface="+mn-cs"/>
              </a:defRPr>
            </a:lvl3pPr>
            <a:lvl4pPr marL="817200" indent="-234000">
              <a:defRPr lang="en-US" sz="1200" kern="1200" dirty="0">
                <a:solidFill>
                  <a:schemeClr val="tx1"/>
                </a:solidFill>
                <a:latin typeface="+mn-lt"/>
                <a:ea typeface="+mn-ea"/>
                <a:cs typeface="+mn-cs"/>
              </a:defRPr>
            </a:lvl4pPr>
            <a:lvl5pPr marL="943200" indent="-198000">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a:p>
        </p:txBody>
      </p:sp>
      <p:sp>
        <p:nvSpPr>
          <p:cNvPr id="7" name="Title 6">
            <a:extLst>
              <a:ext uri="{FF2B5EF4-FFF2-40B4-BE49-F238E27FC236}">
                <a16:creationId xmlns:a16="http://schemas.microsoft.com/office/drawing/2014/main" id="{39F9CC8B-746D-2960-641D-D6A3B4C56D8C}"/>
              </a:ext>
            </a:extLst>
          </p:cNvPr>
          <p:cNvSpPr>
            <a:spLocks noGrp="1"/>
          </p:cNvSpPr>
          <p:nvPr>
            <p:ph type="title"/>
          </p:nvPr>
        </p:nvSpPr>
        <p:spPr>
          <a:xfrm>
            <a:off x="358775" y="613570"/>
            <a:ext cx="5556250" cy="2619375"/>
          </a:xfrm>
        </p:spPr>
        <p:txBody>
          <a:bodyPr>
            <a:noAutofit/>
          </a:bodyPr>
          <a:lstStyle>
            <a:lvl1pPr>
              <a:defRPr sz="5400"/>
            </a:lvl1pPr>
          </a:lstStyle>
          <a:p>
            <a:r>
              <a:rPr lang="sv-SE"/>
              <a:t>Klicka här för att ändra mall för rubrikformat</a:t>
            </a:r>
            <a:endParaRPr lang="en-GB"/>
          </a:p>
        </p:txBody>
      </p:sp>
    </p:spTree>
    <p:extLst>
      <p:ext uri="{BB962C8B-B14F-4D97-AF65-F5344CB8AC3E}">
        <p14:creationId xmlns:p14="http://schemas.microsoft.com/office/powerpoint/2010/main" val="122310225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green)">
    <p:bg>
      <p:bgPr>
        <a:solidFill>
          <a:schemeClr val="accent3"/>
        </a:solidFill>
        <a:effectLst/>
      </p:bgPr>
    </p:bg>
    <p:spTree>
      <p:nvGrpSpPr>
        <p:cNvPr id="1" name=""/>
        <p:cNvGrpSpPr/>
        <p:nvPr/>
      </p:nvGrpSpPr>
      <p:grpSpPr>
        <a:xfrm>
          <a:off x="0" y="0"/>
          <a:ext cx="0" cy="0"/>
          <a:chOff x="0" y="0"/>
          <a:chExt cx="0" cy="0"/>
        </a:xfrm>
      </p:grpSpPr>
      <p:pic>
        <p:nvPicPr>
          <p:cNvPr id="11" name="Graphic 10" descr="Open quotation mark with solid fill">
            <a:extLst>
              <a:ext uri="{FF2B5EF4-FFF2-40B4-BE49-F238E27FC236}">
                <a16:creationId xmlns:a16="http://schemas.microsoft.com/office/drawing/2014/main" id="{4F955218-AA75-3219-EB72-47D7527DD6D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8798" y="87704"/>
            <a:ext cx="2198690" cy="219869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330450" y="1724025"/>
            <a:ext cx="7531200" cy="3031638"/>
          </a:xfrm>
          <a:prstGeom prst="rect">
            <a:avLst/>
          </a:prstGeom>
        </p:spPr>
        <p:txBody>
          <a:bodyPr anchor="t">
            <a:normAutofit/>
          </a:bodyPr>
          <a:lstStyle>
            <a:lvl1pPr algn="l">
              <a:defRPr sz="6000"/>
            </a:lvl1pPr>
          </a:lstStyle>
          <a:p>
            <a:r>
              <a:rPr lang="en-GB"/>
              <a:t>Click to add quote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329199" y="5058000"/>
            <a:ext cx="7531199" cy="184558"/>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Click to add name, source etc.</a:t>
            </a:r>
          </a:p>
        </p:txBody>
      </p:sp>
    </p:spTree>
    <p:extLst>
      <p:ext uri="{BB962C8B-B14F-4D97-AF65-F5344CB8AC3E}">
        <p14:creationId xmlns:p14="http://schemas.microsoft.com/office/powerpoint/2010/main" val="40137142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dark grey)">
    <p:bg>
      <p:bgPr>
        <a:solidFill>
          <a:srgbClr val="57565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330450" y="1724025"/>
            <a:ext cx="7531200" cy="3031639"/>
          </a:xfrm>
          <a:prstGeom prst="rect">
            <a:avLst/>
          </a:prstGeom>
        </p:spPr>
        <p:txBody>
          <a:bodyPr anchor="t">
            <a:normAutofit/>
          </a:bodyPr>
          <a:lstStyle>
            <a:lvl1pPr algn="l">
              <a:defRPr sz="6000"/>
            </a:lvl1pPr>
          </a:lstStyle>
          <a:p>
            <a:r>
              <a:rPr lang="en-GB"/>
              <a:t>Click to add quote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329199" y="5058000"/>
            <a:ext cx="7531199" cy="184558"/>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Click to add name, source etc.</a:t>
            </a:r>
          </a:p>
        </p:txBody>
      </p:sp>
      <p:pic>
        <p:nvPicPr>
          <p:cNvPr id="5" name="Graphic 4" descr="Open quotation mark with solid fill">
            <a:extLst>
              <a:ext uri="{FF2B5EF4-FFF2-40B4-BE49-F238E27FC236}">
                <a16:creationId xmlns:a16="http://schemas.microsoft.com/office/drawing/2014/main" id="{B4748135-7F30-999C-2AB2-0D114885ACB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8798" y="87704"/>
            <a:ext cx="2198690" cy="2198690"/>
          </a:xfrm>
          <a:prstGeom prst="rect">
            <a:avLst/>
          </a:prstGeom>
        </p:spPr>
      </p:pic>
    </p:spTree>
    <p:extLst>
      <p:ext uri="{BB962C8B-B14F-4D97-AF65-F5344CB8AC3E}">
        <p14:creationId xmlns:p14="http://schemas.microsoft.com/office/powerpoint/2010/main" val="44443333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amp; Picture">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330450" y="1765929"/>
            <a:ext cx="3584575" cy="3190246"/>
          </a:xfrm>
          <a:prstGeom prst="rect">
            <a:avLst/>
          </a:prstGeom>
        </p:spPr>
        <p:txBody>
          <a:bodyPr anchor="t">
            <a:normAutofit/>
          </a:bodyPr>
          <a:lstStyle>
            <a:lvl1pPr algn="l">
              <a:defRPr sz="4000"/>
            </a:lvl1pPr>
          </a:lstStyle>
          <a:p>
            <a:r>
              <a:rPr lang="en-GB"/>
              <a:t>Click to add quote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329200" y="5200875"/>
            <a:ext cx="3585826" cy="184558"/>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Click to add name, source etc.</a:t>
            </a:r>
          </a:p>
        </p:txBody>
      </p:sp>
      <p:sp>
        <p:nvSpPr>
          <p:cNvPr id="6" name="Picture Placeholder 5">
            <a:extLst>
              <a:ext uri="{FF2B5EF4-FFF2-40B4-BE49-F238E27FC236}">
                <a16:creationId xmlns:a16="http://schemas.microsoft.com/office/drawing/2014/main" id="{AAF1B289-46CE-80D1-A876-A21E3ECC1041}"/>
              </a:ext>
            </a:extLst>
          </p:cNvPr>
          <p:cNvSpPr>
            <a:spLocks noGrp="1"/>
          </p:cNvSpPr>
          <p:nvPr>
            <p:ph type="pic" sz="quarter" idx="13"/>
          </p:nvPr>
        </p:nvSpPr>
        <p:spPr>
          <a:xfrm>
            <a:off x="6276975" y="1765929"/>
            <a:ext cx="3584575" cy="3619504"/>
          </a:xfrm>
        </p:spPr>
        <p:txBody>
          <a:bodyPr tIns="144000">
            <a:normAutofit/>
          </a:bodyPr>
          <a:lstStyle>
            <a:lvl1pPr marL="0" indent="0" algn="ctr">
              <a:buNone/>
              <a:defRPr sz="1600"/>
            </a:lvl1pPr>
          </a:lstStyle>
          <a:p>
            <a:r>
              <a:rPr lang="sv-SE"/>
              <a:t>Klicka på ikonen för att lägga till en bild</a:t>
            </a:r>
            <a:endParaRPr lang="en-US"/>
          </a:p>
        </p:txBody>
      </p:sp>
      <p:pic>
        <p:nvPicPr>
          <p:cNvPr id="5" name="Graphic 4" descr="Open quotation mark with solid fill">
            <a:extLst>
              <a:ext uri="{FF2B5EF4-FFF2-40B4-BE49-F238E27FC236}">
                <a16:creationId xmlns:a16="http://schemas.microsoft.com/office/drawing/2014/main" id="{9AD19EBB-015A-39D6-7F13-48E41DE913E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8798" y="87704"/>
            <a:ext cx="2198690" cy="2198690"/>
          </a:xfrm>
          <a:prstGeom prst="rect">
            <a:avLst/>
          </a:prstGeom>
        </p:spPr>
      </p:pic>
    </p:spTree>
    <p:extLst>
      <p:ext uri="{BB962C8B-B14F-4D97-AF65-F5344CB8AC3E}">
        <p14:creationId xmlns:p14="http://schemas.microsoft.com/office/powerpoint/2010/main" val="27404858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picture)">
    <p:spTree>
      <p:nvGrpSpPr>
        <p:cNvPr id="1" name=""/>
        <p:cNvGrpSpPr/>
        <p:nvPr/>
      </p:nvGrpSpPr>
      <p:grpSpPr>
        <a:xfrm>
          <a:off x="0" y="0"/>
          <a:ext cx="0" cy="0"/>
          <a:chOff x="0" y="0"/>
          <a:chExt cx="0" cy="0"/>
        </a:xfrm>
      </p:grpSpPr>
      <p:pic>
        <p:nvPicPr>
          <p:cNvPr id="2" name="Bildobjekt 3" descr="En bild som visar utomhus, himmel, moln, gräs&#10;&#10;Automatiskt genererad beskrivning">
            <a:extLst>
              <a:ext uri="{FF2B5EF4-FFF2-40B4-BE49-F238E27FC236}">
                <a16:creationId xmlns:a16="http://schemas.microsoft.com/office/drawing/2014/main" id="{86A29671-B3E7-6CFE-427E-C19F93F705A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025947" y="418773"/>
            <a:ext cx="1806482" cy="525661"/>
          </a:xfrm>
          <a:prstGeom prst="rect">
            <a:avLst/>
          </a:prstGeom>
        </p:spPr>
      </p:pic>
      <p:sp>
        <p:nvSpPr>
          <p:cNvPr id="3" name="TextBox 2">
            <a:extLst>
              <a:ext uri="{FF2B5EF4-FFF2-40B4-BE49-F238E27FC236}">
                <a16:creationId xmlns:a16="http://schemas.microsoft.com/office/drawing/2014/main" id="{6CE481A4-3C44-9492-52B9-C6091A42D7FD}"/>
              </a:ext>
            </a:extLst>
          </p:cNvPr>
          <p:cNvSpPr txBox="1"/>
          <p:nvPr/>
        </p:nvSpPr>
        <p:spPr>
          <a:xfrm>
            <a:off x="3562350" y="1141530"/>
            <a:ext cx="7531200" cy="2250616"/>
          </a:xfrm>
          <a:prstGeom prst="rect">
            <a:avLst/>
          </a:prstGeom>
          <a:noFill/>
        </p:spPr>
        <p:txBody>
          <a:bodyPr wrap="square" lIns="0" tIns="0" rIns="0" bIns="0" rtlCol="0">
            <a:spAutoFit/>
          </a:bodyPr>
          <a:lstStyle/>
          <a:p>
            <a:pPr algn="l">
              <a:lnSpc>
                <a:spcPct val="75000"/>
              </a:lnSpc>
            </a:pPr>
            <a:r>
              <a:rPr lang="en-GB" sz="6500" spc="-40" baseline="0">
                <a:solidFill>
                  <a:schemeClr val="bg1"/>
                </a:solidFill>
                <a:cs typeface="Arial" panose="020B0604020202020204" pitchFamily="34" charset="0"/>
              </a:rPr>
              <a:t>Transforming</a:t>
            </a:r>
          </a:p>
          <a:p>
            <a:pPr algn="l">
              <a:lnSpc>
                <a:spcPct val="75000"/>
              </a:lnSpc>
            </a:pPr>
            <a:r>
              <a:rPr lang="en-GB" sz="6500" spc="-40" baseline="0">
                <a:solidFill>
                  <a:schemeClr val="bg1"/>
                </a:solidFill>
                <a:cs typeface="Arial" panose="020B0604020202020204" pitchFamily="34" charset="0"/>
              </a:rPr>
              <a:t>society</a:t>
            </a:r>
          </a:p>
          <a:p>
            <a:pPr algn="l">
              <a:lnSpc>
                <a:spcPct val="75000"/>
              </a:lnSpc>
            </a:pPr>
            <a:r>
              <a:rPr lang="en-GB" sz="6500" spc="-40" baseline="0">
                <a:solidFill>
                  <a:schemeClr val="bg1"/>
                </a:solidFill>
                <a:cs typeface="Arial" panose="020B0604020202020204" pitchFamily="34" charset="0"/>
              </a:rPr>
              <a:t>together</a:t>
            </a:r>
          </a:p>
        </p:txBody>
      </p:sp>
    </p:spTree>
    <p:extLst>
      <p:ext uri="{BB962C8B-B14F-4D97-AF65-F5344CB8AC3E}">
        <p14:creationId xmlns:p14="http://schemas.microsoft.com/office/powerpoint/2010/main" val="1248591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green)">
    <p:bg>
      <p:bgPr>
        <a:solidFill>
          <a:schemeClr val="accent3"/>
        </a:solidFill>
        <a:effectLst/>
      </p:bgPr>
    </p:bg>
    <p:spTree>
      <p:nvGrpSpPr>
        <p:cNvPr id="1" name=""/>
        <p:cNvGrpSpPr/>
        <p:nvPr/>
      </p:nvGrpSpPr>
      <p:grpSpPr>
        <a:xfrm>
          <a:off x="0" y="0"/>
          <a:ext cx="0" cy="0"/>
          <a:chOff x="0" y="0"/>
          <a:chExt cx="0" cy="0"/>
        </a:xfrm>
      </p:grpSpPr>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25947" y="418773"/>
            <a:ext cx="1806482" cy="525661"/>
          </a:xfrm>
          <a:prstGeom prst="rect">
            <a:avLst/>
          </a:prstGeom>
        </p:spPr>
      </p:pic>
      <p:sp>
        <p:nvSpPr>
          <p:cNvPr id="36" name="TextBox 35">
            <a:extLst>
              <a:ext uri="{FF2B5EF4-FFF2-40B4-BE49-F238E27FC236}">
                <a16:creationId xmlns:a16="http://schemas.microsoft.com/office/drawing/2014/main" id="{B5058B66-2E19-B2AC-1B56-D04BF052443E}"/>
              </a:ext>
            </a:extLst>
          </p:cNvPr>
          <p:cNvSpPr txBox="1"/>
          <p:nvPr/>
        </p:nvSpPr>
        <p:spPr>
          <a:xfrm>
            <a:off x="1341337" y="2200518"/>
            <a:ext cx="7531200" cy="2596865"/>
          </a:xfrm>
          <a:prstGeom prst="rect">
            <a:avLst/>
          </a:prstGeom>
          <a:noFill/>
        </p:spPr>
        <p:txBody>
          <a:bodyPr wrap="square" lIns="0" tIns="0" rIns="0" bIns="0" rtlCol="0">
            <a:spAutoFit/>
          </a:bodyPr>
          <a:lstStyle/>
          <a:p>
            <a:pPr algn="l">
              <a:lnSpc>
                <a:spcPct val="75000"/>
              </a:lnSpc>
            </a:pPr>
            <a:r>
              <a:rPr lang="en-GB" sz="7500" spc="-40" baseline="0">
                <a:solidFill>
                  <a:schemeClr val="tx1"/>
                </a:solidFill>
                <a:cs typeface="Arial" panose="020B0604020202020204" pitchFamily="34" charset="0"/>
              </a:rPr>
              <a:t>Transforming</a:t>
            </a:r>
          </a:p>
          <a:p>
            <a:pPr algn="l">
              <a:lnSpc>
                <a:spcPct val="75000"/>
              </a:lnSpc>
            </a:pPr>
            <a:r>
              <a:rPr lang="en-GB" sz="7500" spc="-40" baseline="0">
                <a:solidFill>
                  <a:schemeClr val="tx1"/>
                </a:solidFill>
                <a:cs typeface="Arial" panose="020B0604020202020204" pitchFamily="34" charset="0"/>
              </a:rPr>
              <a:t>society</a:t>
            </a:r>
          </a:p>
          <a:p>
            <a:pPr algn="l">
              <a:lnSpc>
                <a:spcPct val="75000"/>
              </a:lnSpc>
            </a:pPr>
            <a:r>
              <a:rPr lang="en-GB" sz="7500" spc="-40" baseline="0">
                <a:solidFill>
                  <a:schemeClr val="tx1"/>
                </a:solidFill>
                <a:cs typeface="Arial" panose="020B0604020202020204" pitchFamily="34" charset="0"/>
              </a:rPr>
              <a:t>together</a:t>
            </a:r>
          </a:p>
        </p:txBody>
      </p:sp>
    </p:spTree>
    <p:extLst>
      <p:ext uri="{BB962C8B-B14F-4D97-AF65-F5344CB8AC3E}">
        <p14:creationId xmlns:p14="http://schemas.microsoft.com/office/powerpoint/2010/main" val="5013536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Final page (grey)">
    <p:bg>
      <p:bgPr>
        <a:solidFill>
          <a:schemeClr val="bg2"/>
        </a:solidFill>
        <a:effectLst/>
      </p:bgPr>
    </p:bg>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93EFE062-82BC-D8C6-48B5-2538434DEE1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101600" y="2555653"/>
            <a:ext cx="3988800" cy="1160685"/>
          </a:xfrm>
          <a:prstGeom prst="rect">
            <a:avLst/>
          </a:prstGeom>
        </p:spPr>
      </p:pic>
    </p:spTree>
    <p:extLst>
      <p:ext uri="{BB962C8B-B14F-4D97-AF65-F5344CB8AC3E}">
        <p14:creationId xmlns:p14="http://schemas.microsoft.com/office/powerpoint/2010/main" val="592502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Final page (dark grey)">
    <p:bg>
      <p:bgPr>
        <a:solidFill>
          <a:srgbClr val="575656"/>
        </a:solidFill>
        <a:effectLst/>
      </p:bgPr>
    </p:bg>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93EFE062-82BC-D8C6-48B5-2538434DEE1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101600" y="2555653"/>
            <a:ext cx="3988800" cy="1160685"/>
          </a:xfrm>
          <a:prstGeom prst="rect">
            <a:avLst/>
          </a:prstGeom>
        </p:spPr>
      </p:pic>
    </p:spTree>
    <p:extLst>
      <p:ext uri="{BB962C8B-B14F-4D97-AF65-F5344CB8AC3E}">
        <p14:creationId xmlns:p14="http://schemas.microsoft.com/office/powerpoint/2010/main" val="330268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grey)">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25947" y="418773"/>
            <a:ext cx="1806482" cy="525661"/>
          </a:xfrm>
          <a:prstGeom prst="rect">
            <a:avLst/>
          </a:prstGeom>
        </p:spPr>
      </p:pic>
    </p:spTree>
    <p:extLst>
      <p:ext uri="{BB962C8B-B14F-4D97-AF65-F5344CB8AC3E}">
        <p14:creationId xmlns:p14="http://schemas.microsoft.com/office/powerpoint/2010/main" val="3625640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Final page (green)">
    <p:bg>
      <p:bgPr>
        <a:solidFill>
          <a:schemeClr val="accent3"/>
        </a:solidFill>
        <a:effectLst/>
      </p:bgPr>
    </p:bg>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93EFE062-82BC-D8C6-48B5-2538434DEE1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101600" y="2555653"/>
            <a:ext cx="3988800" cy="1160685"/>
          </a:xfrm>
          <a:prstGeom prst="rect">
            <a:avLst/>
          </a:prstGeom>
        </p:spPr>
      </p:pic>
    </p:spTree>
    <p:extLst>
      <p:ext uri="{BB962C8B-B14F-4D97-AF65-F5344CB8AC3E}">
        <p14:creationId xmlns:p14="http://schemas.microsoft.com/office/powerpoint/2010/main" val="1062736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35DF-84C4-2EA1-327C-85B1DCDDC7C6}"/>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417625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098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ayouts after this one does not belong to this template">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p:nvSpPr>
        <p:spPr>
          <a:xfrm>
            <a:off x="1949450" y="1848787"/>
            <a:ext cx="8293100" cy="2862322"/>
          </a:xfrm>
          <a:prstGeom prst="rect">
            <a:avLst/>
          </a:prstGeom>
          <a:noFill/>
        </p:spPr>
        <p:txBody>
          <a:bodyPr wrap="square" rtlCol="0">
            <a:spAutoFit/>
          </a:bodyPr>
          <a:lstStyle/>
          <a:p>
            <a:pPr algn="ctr">
              <a:lnSpc>
                <a:spcPct val="90000"/>
              </a:lnSpc>
            </a:pPr>
            <a:r>
              <a:rPr lang="en-GB" sz="5000" b="1" kern="1200">
                <a:solidFill>
                  <a:schemeClr val="tx1"/>
                </a:solidFill>
                <a:latin typeface="+mj-lt"/>
                <a:ea typeface="+mj-ea"/>
                <a:cs typeface="+mj-cs"/>
              </a:rPr>
              <a:t>Layouts after this one does not belong to this template. Select one of the layouts before this one in the layout list.</a:t>
            </a:r>
          </a:p>
        </p:txBody>
      </p:sp>
    </p:spTree>
    <p:extLst>
      <p:ext uri="{BB962C8B-B14F-4D97-AF65-F5344CB8AC3E}">
        <p14:creationId xmlns:p14="http://schemas.microsoft.com/office/powerpoint/2010/main" val="2589764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 TOC">
    <p:bg>
      <p:bgPr>
        <a:solidFill>
          <a:schemeClr val="accent5"/>
        </a:solidFill>
        <a:effectLst/>
      </p:bgPr>
    </p:bg>
    <p:spTree>
      <p:nvGrpSpPr>
        <p:cNvPr id="1" name=""/>
        <p:cNvGrpSpPr/>
        <p:nvPr/>
      </p:nvGrpSpPr>
      <p:grpSpPr>
        <a:xfrm>
          <a:off x="0" y="0"/>
          <a:ext cx="0" cy="0"/>
          <a:chOff x="0" y="0"/>
          <a:chExt cx="0" cy="0"/>
        </a:xfrm>
      </p:grpSpPr>
      <p:grpSp>
        <p:nvGrpSpPr>
          <p:cNvPr id="3" name="SP Agenda Section" hidden="1"/>
          <p:cNvGrpSpPr/>
          <p:nvPr userDrawn="1"/>
        </p:nvGrpSpPr>
        <p:grpSpPr>
          <a:xfrm>
            <a:off x="1797664" y="2085631"/>
            <a:ext cx="8657275" cy="369332"/>
            <a:chOff x="1797664" y="2085631"/>
            <a:chExt cx="8657274" cy="369332"/>
          </a:xfrm>
        </p:grpSpPr>
        <p:sp>
          <p:nvSpPr>
            <p:cNvPr id="20" name="Section Title" hidden="1"/>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pPr>
              <a:r>
                <a:rPr lang="en-US" sz="1400"/>
                <a:t>&lt;TEXT&gt;</a:t>
              </a:r>
            </a:p>
          </p:txBody>
        </p:sp>
        <p:sp>
          <p:nvSpPr>
            <p:cNvPr id="21" name="Section Number"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400"/>
                <a:t>&lt;N&gt;</a:t>
              </a:r>
            </a:p>
          </p:txBody>
        </p:sp>
        <p:sp>
          <p:nvSpPr>
            <p:cNvPr id="22" name="Slide Number"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en-US" sz="1400"/>
                <a:t>&lt;P&gt;</a:t>
              </a:r>
            </a:p>
          </p:txBody>
        </p:sp>
        <p:sp>
          <p:nvSpPr>
            <p:cNvPr id="24" name="Timeslot"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1400"/>
                <a:t>&lt;TIMESLOT&gt;</a:t>
              </a:r>
            </a:p>
          </p:txBody>
        </p:sp>
        <p:sp>
          <p:nvSpPr>
            <p:cNvPr id="28" name="Responsible"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1400"/>
                <a:t>&lt;RESPONSIBLE&gt;</a:t>
              </a:r>
            </a:p>
          </p:txBody>
        </p:sp>
        <p:sp>
          <p:nvSpPr>
            <p:cNvPr id="29" name="Duration"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en-US" sz="1400"/>
                <a:t>&lt;DURATION&gt;</a:t>
              </a:r>
            </a:p>
          </p:txBody>
        </p:sp>
      </p:grpSp>
      <p:grpSp>
        <p:nvGrpSpPr>
          <p:cNvPr id="4" name="SP Agenda Section Highlight" hidden="1"/>
          <p:cNvGrpSpPr>
            <a:grpSpLocks/>
          </p:cNvGrpSpPr>
          <p:nvPr userDrawn="1"/>
        </p:nvGrpSpPr>
        <p:grpSpPr>
          <a:xfrm>
            <a:off x="1797664" y="2616963"/>
            <a:ext cx="8657274" cy="369332"/>
            <a:chOff x="1797664" y="2616963"/>
            <a:chExt cx="8657274" cy="369332"/>
          </a:xfrm>
          <a:solidFill>
            <a:schemeClr val="accent1">
              <a:lumMod val="60000"/>
              <a:lumOff val="40000"/>
            </a:schemeClr>
          </a:solidFill>
        </p:grpSpPr>
        <p:sp>
          <p:nvSpPr>
            <p:cNvPr id="32" name="Section Title" hidden="1"/>
            <p:cNvSpPr txBox="1">
              <a:spLocks/>
            </p:cNvSpPr>
            <p:nvPr userDrawn="1"/>
          </p:nvSpPr>
          <p:spPr>
            <a:xfrm>
              <a:off x="2267220" y="2616963"/>
              <a:ext cx="3843347" cy="369332"/>
            </a:xfrm>
            <a:prstGeom prst="rect">
              <a:avLst/>
            </a:prstGeom>
            <a:grpFill/>
          </p:spPr>
          <p:txBody>
            <a:bodyPr wrap="square" rtlCol="0" anchor="ctr">
              <a:normAutofit/>
            </a:bodyPr>
            <a:lstStyle/>
            <a:p>
              <a:pPr defTabSz="9334267">
                <a:tabLst>
                  <a:tab pos="9512062" algn="l"/>
                </a:tabLst>
              </a:pPr>
              <a:r>
                <a:rPr lang="en-US" sz="1400" b="1"/>
                <a:t>&lt;TEXT&gt;</a:t>
              </a:r>
            </a:p>
          </p:txBody>
        </p:sp>
        <p:sp>
          <p:nvSpPr>
            <p:cNvPr id="33" name="Section Number"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1400" b="1"/>
                <a:t>&lt;N&gt;</a:t>
              </a:r>
            </a:p>
          </p:txBody>
        </p:sp>
        <p:sp>
          <p:nvSpPr>
            <p:cNvPr id="34" name="Slide Number"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US" sz="1400" b="1"/>
                <a:t>&lt;P&gt;</a:t>
              </a:r>
            </a:p>
          </p:txBody>
        </p:sp>
        <p:sp>
          <p:nvSpPr>
            <p:cNvPr id="35" name="Timeslot"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1400" b="1"/>
                <a:t>&lt;TIMESLOT&gt;</a:t>
              </a:r>
            </a:p>
          </p:txBody>
        </p:sp>
        <p:sp>
          <p:nvSpPr>
            <p:cNvPr id="36" name="Responsible"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1400" b="1"/>
                <a:t>&lt;RESPONSIBLE&gt;</a:t>
              </a:r>
            </a:p>
          </p:txBody>
        </p:sp>
        <p:sp>
          <p:nvSpPr>
            <p:cNvPr id="37" name="Duration"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1400" b="1"/>
                <a:t>&lt;DURATION&gt;</a:t>
              </a:r>
            </a:p>
          </p:txBody>
        </p:sp>
      </p:grpSp>
      <p:grpSp>
        <p:nvGrpSpPr>
          <p:cNvPr id="8" name="SP Agenda Subsection" hidden="1"/>
          <p:cNvGrpSpPr>
            <a:grpSpLocks/>
          </p:cNvGrpSpPr>
          <p:nvPr userDrawn="1"/>
        </p:nvGrpSpPr>
        <p:grpSpPr>
          <a:xfrm>
            <a:off x="2265805" y="3148295"/>
            <a:ext cx="8189135" cy="369332"/>
            <a:chOff x="2265804" y="3155687"/>
            <a:chExt cx="8189134" cy="369332"/>
          </a:xfrm>
        </p:grpSpPr>
        <p:sp>
          <p:nvSpPr>
            <p:cNvPr id="39" name="Section Title" hidden="1"/>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pPr>
              <a:r>
                <a:rPr lang="en-US" sz="1400"/>
                <a:t>&lt;TEXT&gt;</a:t>
              </a:r>
            </a:p>
          </p:txBody>
        </p:sp>
        <p:sp>
          <p:nvSpPr>
            <p:cNvPr id="40" name="Section Number"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400"/>
                <a:t>&lt;N&gt;</a:t>
              </a:r>
            </a:p>
          </p:txBody>
        </p:sp>
        <p:sp>
          <p:nvSpPr>
            <p:cNvPr id="41" name="Slide Number"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en-US" sz="1400"/>
                <a:t>&lt;P&gt;</a:t>
              </a:r>
            </a:p>
          </p:txBody>
        </p:sp>
        <p:sp>
          <p:nvSpPr>
            <p:cNvPr id="42" name="Timeslot"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1400"/>
                <a:t>&lt;TIMESLOT&gt;</a:t>
              </a:r>
            </a:p>
          </p:txBody>
        </p:sp>
        <p:sp>
          <p:nvSpPr>
            <p:cNvPr id="43" name="Responsible"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1400"/>
                <a:t>&lt;RESPONSIBLE&gt;</a:t>
              </a:r>
            </a:p>
          </p:txBody>
        </p:sp>
        <p:sp>
          <p:nvSpPr>
            <p:cNvPr id="44" name="Duration"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en-US" sz="1400"/>
                <a:t>&lt;DURATION&gt;</a:t>
              </a:r>
            </a:p>
          </p:txBody>
        </p:sp>
      </p:grpSp>
      <p:grpSp>
        <p:nvGrpSpPr>
          <p:cNvPr id="9" name="SP Agenda Subsection Highlight" hidden="1"/>
          <p:cNvGrpSpPr>
            <a:grpSpLocks/>
          </p:cNvGrpSpPr>
          <p:nvPr userDrawn="1"/>
        </p:nvGrpSpPr>
        <p:grpSpPr>
          <a:xfrm>
            <a:off x="2265804" y="3679627"/>
            <a:ext cx="8189134" cy="369332"/>
            <a:chOff x="2265804" y="3694411"/>
            <a:chExt cx="8189134" cy="369332"/>
          </a:xfrm>
          <a:solidFill>
            <a:schemeClr val="accent1">
              <a:lumMod val="60000"/>
              <a:lumOff val="40000"/>
            </a:schemeClr>
          </a:solidFill>
        </p:grpSpPr>
        <p:sp>
          <p:nvSpPr>
            <p:cNvPr id="46" name="Section Title" hidden="1"/>
            <p:cNvSpPr txBox="1">
              <a:spLocks/>
            </p:cNvSpPr>
            <p:nvPr userDrawn="1"/>
          </p:nvSpPr>
          <p:spPr>
            <a:xfrm>
              <a:off x="2744123" y="3694411"/>
              <a:ext cx="3366444" cy="369332"/>
            </a:xfrm>
            <a:prstGeom prst="rect">
              <a:avLst/>
            </a:prstGeom>
            <a:grpFill/>
          </p:spPr>
          <p:txBody>
            <a:bodyPr wrap="square" rtlCol="0" anchor="ctr">
              <a:normAutofit/>
            </a:bodyPr>
            <a:lstStyle/>
            <a:p>
              <a:pPr defTabSz="9334267">
                <a:tabLst>
                  <a:tab pos="9512062" algn="l"/>
                </a:tabLst>
              </a:pPr>
              <a:r>
                <a:rPr lang="en-US" sz="1400" b="1"/>
                <a:t>&lt;TEXT&gt;</a:t>
              </a:r>
            </a:p>
          </p:txBody>
        </p:sp>
        <p:sp>
          <p:nvSpPr>
            <p:cNvPr id="47" name="Section Number"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400" b="1"/>
                <a:t>&lt;N&gt;</a:t>
              </a:r>
            </a:p>
          </p:txBody>
        </p:sp>
        <p:sp>
          <p:nvSpPr>
            <p:cNvPr id="48" name="Slide Number"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1400" b="1"/>
                <a:t>&lt;P&gt;</a:t>
              </a:r>
            </a:p>
          </p:txBody>
        </p:sp>
        <p:sp>
          <p:nvSpPr>
            <p:cNvPr id="49" name="Timeslot"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1400" b="1"/>
                <a:t>&lt;TIMESLOT&gt;</a:t>
              </a:r>
            </a:p>
          </p:txBody>
        </p:sp>
        <p:sp>
          <p:nvSpPr>
            <p:cNvPr id="50" name="Responsible"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1400" b="1"/>
                <a:t>&lt;RESPONSIBLE&gt;</a:t>
              </a:r>
            </a:p>
          </p:txBody>
        </p:sp>
        <p:sp>
          <p:nvSpPr>
            <p:cNvPr id="51" name="Duration"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1400" b="1"/>
                <a:t>&lt;DURATION&gt;</a:t>
              </a:r>
            </a:p>
          </p:txBody>
        </p:sp>
      </p:grpSp>
      <p:sp>
        <p:nvSpPr>
          <p:cNvPr id="2" name="Title 1">
            <a:extLst>
              <a:ext uri="{FF2B5EF4-FFF2-40B4-BE49-F238E27FC236}">
                <a16:creationId xmlns:a16="http://schemas.microsoft.com/office/drawing/2014/main" id="{57BF8880-3E07-ADC5-F9E6-34E4D1A3CED2}"/>
              </a:ext>
            </a:extLst>
          </p:cNvPr>
          <p:cNvSpPr>
            <a:spLocks noGrp="1"/>
          </p:cNvSpPr>
          <p:nvPr>
            <p:ph type="title" idx="10" hasCustomPrompt="1"/>
          </p:nvPr>
        </p:nvSpPr>
        <p:spPr/>
        <p:txBody>
          <a:bodyPr/>
          <a:lstStyle/>
          <a:p>
            <a:r>
              <a:rPr lang="en-US"/>
              <a:t>Agenda</a:t>
            </a:r>
            <a:endParaRPr lang="en-GB"/>
          </a:p>
        </p:txBody>
      </p:sp>
    </p:spTree>
    <p:extLst>
      <p:ext uri="{BB962C8B-B14F-4D97-AF65-F5344CB8AC3E}">
        <p14:creationId xmlns:p14="http://schemas.microsoft.com/office/powerpoint/2010/main" val="4010491383"/>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1284761" y="1777771"/>
            <a:ext cx="10080000" cy="369332"/>
            <a:chOff x="1797664" y="2085631"/>
            <a:chExt cx="5940745" cy="369332"/>
          </a:xfrm>
        </p:grpSpPr>
        <p:sp>
          <p:nvSpPr>
            <p:cNvPr id="72" name="Section Title"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a:solidFill>
                    <a:schemeClr val="tx1"/>
                  </a:solidFill>
                </a:rPr>
                <a:t>&lt;TEXT&gt;</a:t>
              </a:r>
            </a:p>
          </p:txBody>
        </p:sp>
        <p:sp>
          <p:nvSpPr>
            <p:cNvPr id="73" name="Section Number"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74"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1000">
                  <a:solidFill>
                    <a:srgbClr val="000000">
                      <a:alpha val="0"/>
                    </a:srgbClr>
                  </a:solidFill>
                </a:rPr>
                <a:t>&lt;P&gt;</a:t>
              </a:r>
            </a:p>
          </p:txBody>
        </p:sp>
        <p:sp>
          <p:nvSpPr>
            <p:cNvPr id="75"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&lt;TIMESLOT&gt;</a:t>
              </a:r>
            </a:p>
          </p:txBody>
        </p:sp>
        <p:sp>
          <p:nvSpPr>
            <p:cNvPr id="76"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&lt;RESPONSIBLE&gt;</a:t>
              </a:r>
            </a:p>
          </p:txBody>
        </p:sp>
        <p:sp>
          <p:nvSpPr>
            <p:cNvPr id="77"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1284761" y="1777771"/>
            <a:ext cx="10080000" cy="369332"/>
            <a:chOff x="1797664" y="2085631"/>
            <a:chExt cx="5940745" cy="369332"/>
          </a:xfrm>
        </p:grpSpPr>
        <p:sp>
          <p:nvSpPr>
            <p:cNvPr id="79" name="Section Title"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a:solidFill>
                    <a:schemeClr val="tx1"/>
                  </a:solidFill>
                </a:rPr>
                <a:t>&lt;TEXT&gt;</a:t>
              </a:r>
            </a:p>
          </p:txBody>
        </p:sp>
        <p:sp>
          <p:nvSpPr>
            <p:cNvPr id="80" name="Section Number"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81" name="Slide Number"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1000" b="1">
                  <a:solidFill>
                    <a:srgbClr val="000000">
                      <a:alpha val="0"/>
                    </a:srgbClr>
                  </a:solidFill>
                </a:rPr>
                <a:t>&lt;P&gt;</a:t>
              </a:r>
            </a:p>
          </p:txBody>
        </p:sp>
        <p:sp>
          <p:nvSpPr>
            <p:cNvPr id="82" name="Timeslot"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&lt;TIMESLOT&gt;</a:t>
              </a:r>
            </a:p>
          </p:txBody>
        </p:sp>
        <p:sp>
          <p:nvSpPr>
            <p:cNvPr id="83" name="Responsible"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&lt;RESPONSIBLE&gt;</a:t>
              </a:r>
            </a:p>
          </p:txBody>
        </p:sp>
        <p:sp>
          <p:nvSpPr>
            <p:cNvPr id="84" name="Duration"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&lt;DURATION&gt;</a:t>
              </a:r>
            </a:p>
          </p:txBody>
        </p:sp>
      </p:grpSp>
    </p:spTree>
    <p:extLst>
      <p:ext uri="{BB962C8B-B14F-4D97-AF65-F5344CB8AC3E}">
        <p14:creationId xmlns:p14="http://schemas.microsoft.com/office/powerpoint/2010/main" val="1471903174"/>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dark grey)">
    <p:bg>
      <p:bgPr>
        <a:solidFill>
          <a:srgbClr val="57565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25947" y="418773"/>
            <a:ext cx="1806482" cy="525661"/>
          </a:xfrm>
          <a:prstGeom prst="rect">
            <a:avLst/>
          </a:prstGeom>
        </p:spPr>
      </p:pic>
    </p:spTree>
    <p:extLst>
      <p:ext uri="{BB962C8B-B14F-4D97-AF65-F5344CB8AC3E}">
        <p14:creationId xmlns:p14="http://schemas.microsoft.com/office/powerpoint/2010/main" val="20769151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gree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25947" y="418773"/>
            <a:ext cx="1806482" cy="525661"/>
          </a:xfrm>
          <a:prstGeom prst="rect">
            <a:avLst/>
          </a:prstGeom>
        </p:spPr>
      </p:pic>
    </p:spTree>
    <p:extLst>
      <p:ext uri="{BB962C8B-B14F-4D97-AF65-F5344CB8AC3E}">
        <p14:creationId xmlns:p14="http://schemas.microsoft.com/office/powerpoint/2010/main" val="14750077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95FB-A7A5-447D-4C82-253D858D0FAF}"/>
              </a:ext>
            </a:extLst>
          </p:cNvPr>
          <p:cNvSpPr>
            <a:spLocks noGrp="1"/>
          </p:cNvSpPr>
          <p:nvPr>
            <p:ph type="title"/>
          </p:nvPr>
        </p:nvSpPr>
        <p:spPr>
          <a:xfrm>
            <a:off x="2330450" y="1802607"/>
            <a:ext cx="7531200" cy="465627"/>
          </a:xfrm>
        </p:spPr>
        <p:txBody>
          <a:bodyPr anchor="b">
            <a:noAutofit/>
          </a:bodyPr>
          <a:lstStyle>
            <a:lvl1pPr>
              <a:defRPr sz="3600"/>
            </a:lvl1pPr>
          </a:lstStyle>
          <a:p>
            <a:r>
              <a:rPr lang="sv-SE"/>
              <a:t>Klicka här för att ändra mall för rubrikformat</a:t>
            </a:r>
            <a:endParaRPr lang="en-GB"/>
          </a:p>
        </p:txBody>
      </p:sp>
      <p:sp>
        <p:nvSpPr>
          <p:cNvPr id="7" name="Text Placeholder 6">
            <a:extLst>
              <a:ext uri="{FF2B5EF4-FFF2-40B4-BE49-F238E27FC236}">
                <a16:creationId xmlns:a16="http://schemas.microsoft.com/office/drawing/2014/main" id="{FC89B9FF-118A-F32A-0609-008CBD0257CB}"/>
              </a:ext>
            </a:extLst>
          </p:cNvPr>
          <p:cNvSpPr>
            <a:spLocks noGrp="1"/>
          </p:cNvSpPr>
          <p:nvPr>
            <p:ph type="body" sz="quarter" idx="15"/>
          </p:nvPr>
        </p:nvSpPr>
        <p:spPr>
          <a:xfrm>
            <a:off x="2330451" y="2437658"/>
            <a:ext cx="7531200" cy="352022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Date Placeholder 5">
            <a:extLst>
              <a:ext uri="{FF2B5EF4-FFF2-40B4-BE49-F238E27FC236}">
                <a16:creationId xmlns:a16="http://schemas.microsoft.com/office/drawing/2014/main" id="{25084F14-3B18-C394-F39D-E92291112B3C}"/>
              </a:ext>
            </a:extLst>
          </p:cNvPr>
          <p:cNvSpPr>
            <a:spLocks noGrp="1"/>
          </p:cNvSpPr>
          <p:nvPr>
            <p:ph type="dt" sz="half" idx="16"/>
          </p:nvPr>
        </p:nvSpPr>
        <p:spPr/>
        <p:txBody>
          <a:bodyPr/>
          <a:lstStyle/>
          <a:p>
            <a:fld id="{90ABBE85-3A65-4DC3-9EF7-D7972F6D0A94}" type="datetime4">
              <a:rPr lang="en-GB" smtClean="0"/>
              <a:t>27 June 2025</a:t>
            </a:fld>
            <a:endParaRPr lang="en-GB"/>
          </a:p>
        </p:txBody>
      </p:sp>
      <p:sp>
        <p:nvSpPr>
          <p:cNvPr id="8" name="Footer Placeholder 7">
            <a:extLst>
              <a:ext uri="{FF2B5EF4-FFF2-40B4-BE49-F238E27FC236}">
                <a16:creationId xmlns:a16="http://schemas.microsoft.com/office/drawing/2014/main" id="{234F9AB2-49CE-CAD5-B385-644558A2038D}"/>
              </a:ext>
            </a:extLst>
          </p:cNvPr>
          <p:cNvSpPr>
            <a:spLocks noGrp="1"/>
          </p:cNvSpPr>
          <p:nvPr>
            <p:ph type="ftr" sz="quarter" idx="17"/>
          </p:nvPr>
        </p:nvSpPr>
        <p:spPr/>
        <p:txBody>
          <a:bodyPr/>
          <a:lstStyle/>
          <a:p>
            <a:endParaRPr lang="en-GB"/>
          </a:p>
        </p:txBody>
      </p:sp>
      <p:sp>
        <p:nvSpPr>
          <p:cNvPr id="9" name="Slide Number Placeholder 8">
            <a:extLst>
              <a:ext uri="{FF2B5EF4-FFF2-40B4-BE49-F238E27FC236}">
                <a16:creationId xmlns:a16="http://schemas.microsoft.com/office/drawing/2014/main" id="{0AB4C942-CDD2-F8C0-4CA9-928BDAED45C6}"/>
              </a:ext>
            </a:extLst>
          </p:cNvPr>
          <p:cNvSpPr>
            <a:spLocks noGrp="1"/>
          </p:cNvSpPr>
          <p:nvPr>
            <p:ph type="sldNum" sz="quarter" idx="18"/>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425397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95FB-A7A5-447D-4C82-253D858D0FAF}"/>
              </a:ext>
            </a:extLst>
          </p:cNvPr>
          <p:cNvSpPr>
            <a:spLocks noGrp="1"/>
          </p:cNvSpPr>
          <p:nvPr>
            <p:ph type="title"/>
          </p:nvPr>
        </p:nvSpPr>
        <p:spPr>
          <a:xfrm>
            <a:off x="2330450" y="1802608"/>
            <a:ext cx="7531200" cy="465627"/>
          </a:xfrm>
        </p:spPr>
        <p:txBody>
          <a:bodyPr anchor="b">
            <a:noAutofit/>
          </a:bodyPr>
          <a:lstStyle>
            <a:lvl1pPr>
              <a:defRPr sz="3600"/>
            </a:lvl1pPr>
          </a:lstStyle>
          <a:p>
            <a:r>
              <a:rPr lang="sv-SE"/>
              <a:t>Klicka här för att ändra mall för rubrikformat</a:t>
            </a:r>
            <a:endParaRPr lang="en-GB"/>
          </a:p>
        </p:txBody>
      </p:sp>
      <p:sp>
        <p:nvSpPr>
          <p:cNvPr id="3" name="Text Placeholder 6">
            <a:extLst>
              <a:ext uri="{FF2B5EF4-FFF2-40B4-BE49-F238E27FC236}">
                <a16:creationId xmlns:a16="http://schemas.microsoft.com/office/drawing/2014/main" id="{1502EFD8-E4D6-338A-02B6-D5346C1B2DFE}"/>
              </a:ext>
            </a:extLst>
          </p:cNvPr>
          <p:cNvSpPr>
            <a:spLocks noGrp="1"/>
          </p:cNvSpPr>
          <p:nvPr>
            <p:ph type="body" sz="quarter" idx="15"/>
          </p:nvPr>
        </p:nvSpPr>
        <p:spPr>
          <a:xfrm>
            <a:off x="2330451" y="2437658"/>
            <a:ext cx="7531200" cy="352022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Date Placeholder 4">
            <a:extLst>
              <a:ext uri="{FF2B5EF4-FFF2-40B4-BE49-F238E27FC236}">
                <a16:creationId xmlns:a16="http://schemas.microsoft.com/office/drawing/2014/main" id="{93801A2F-9F82-E11C-9D21-AFECBA85D7FF}"/>
              </a:ext>
            </a:extLst>
          </p:cNvPr>
          <p:cNvSpPr>
            <a:spLocks noGrp="1"/>
          </p:cNvSpPr>
          <p:nvPr>
            <p:ph type="dt" sz="half" idx="16"/>
          </p:nvPr>
        </p:nvSpPr>
        <p:spPr/>
        <p:txBody>
          <a:bodyPr/>
          <a:lstStyle/>
          <a:p>
            <a:fld id="{90ABBE85-3A65-4DC3-9EF7-D7972F6D0A94}" type="datetime4">
              <a:rPr lang="en-GB" smtClean="0"/>
              <a:t>27 June 2025</a:t>
            </a:fld>
            <a:endParaRPr lang="en-GB"/>
          </a:p>
        </p:txBody>
      </p:sp>
      <p:sp>
        <p:nvSpPr>
          <p:cNvPr id="6" name="Footer Placeholder 5">
            <a:extLst>
              <a:ext uri="{FF2B5EF4-FFF2-40B4-BE49-F238E27FC236}">
                <a16:creationId xmlns:a16="http://schemas.microsoft.com/office/drawing/2014/main" id="{2CE806A7-983F-D8E4-446B-A9ABB8C21E0B}"/>
              </a:ext>
            </a:extLst>
          </p:cNvPr>
          <p:cNvSpPr>
            <a:spLocks noGrp="1"/>
          </p:cNvSpPr>
          <p:nvPr>
            <p:ph type="ftr" sz="quarter" idx="17"/>
          </p:nvPr>
        </p:nvSpPr>
        <p:spPr/>
        <p:txBody>
          <a:bodyPr/>
          <a:lstStyle/>
          <a:p>
            <a:endParaRPr lang="en-GB"/>
          </a:p>
        </p:txBody>
      </p:sp>
      <p:sp>
        <p:nvSpPr>
          <p:cNvPr id="7" name="Slide Number Placeholder 6">
            <a:extLst>
              <a:ext uri="{FF2B5EF4-FFF2-40B4-BE49-F238E27FC236}">
                <a16:creationId xmlns:a16="http://schemas.microsoft.com/office/drawing/2014/main" id="{21DB7D50-7BB2-ACB6-E24F-FB597F3B4976}"/>
              </a:ext>
            </a:extLst>
          </p:cNvPr>
          <p:cNvSpPr>
            <a:spLocks noGrp="1"/>
          </p:cNvSpPr>
          <p:nvPr>
            <p:ph type="sldNum" sz="quarter" idx="18"/>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111023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8" name="Title 7">
            <a:extLst>
              <a:ext uri="{FF2B5EF4-FFF2-40B4-BE49-F238E27FC236}">
                <a16:creationId xmlns:a16="http://schemas.microsoft.com/office/drawing/2014/main" id="{7EE84540-198D-52DB-35D5-A52D2AD8C57C}"/>
              </a:ext>
            </a:extLst>
          </p:cNvPr>
          <p:cNvSpPr>
            <a:spLocks noGrp="1"/>
          </p:cNvSpPr>
          <p:nvPr>
            <p:ph type="title"/>
          </p:nvPr>
        </p:nvSpPr>
        <p:spPr/>
        <p:txBody>
          <a:bodyPr/>
          <a:lstStyle/>
          <a:p>
            <a:r>
              <a:rPr lang="sv-SE"/>
              <a:t>Klicka här för att ändra mall för rubrikformat</a:t>
            </a:r>
            <a:endParaRPr lang="en-GB"/>
          </a:p>
        </p:txBody>
      </p:sp>
      <p:sp>
        <p:nvSpPr>
          <p:cNvPr id="2" name="Date Placeholder 1">
            <a:extLst>
              <a:ext uri="{FF2B5EF4-FFF2-40B4-BE49-F238E27FC236}">
                <a16:creationId xmlns:a16="http://schemas.microsoft.com/office/drawing/2014/main" id="{D0A7BD9C-0E42-1B7A-E1EC-A85BAD7DD111}"/>
              </a:ext>
            </a:extLst>
          </p:cNvPr>
          <p:cNvSpPr>
            <a:spLocks noGrp="1"/>
          </p:cNvSpPr>
          <p:nvPr>
            <p:ph type="dt" sz="half" idx="10"/>
          </p:nvPr>
        </p:nvSpPr>
        <p:spPr/>
        <p:txBody>
          <a:bodyPr/>
          <a:lstStyle/>
          <a:p>
            <a:fld id="{90ABBE85-3A65-4DC3-9EF7-D7972F6D0A94}" type="datetime4">
              <a:rPr lang="en-GB" smtClean="0"/>
              <a:t>27 June 2025</a:t>
            </a:fld>
            <a:endParaRPr lang="en-GB"/>
          </a:p>
        </p:txBody>
      </p:sp>
      <p:sp>
        <p:nvSpPr>
          <p:cNvPr id="5" name="Footer Placeholder 4">
            <a:extLst>
              <a:ext uri="{FF2B5EF4-FFF2-40B4-BE49-F238E27FC236}">
                <a16:creationId xmlns:a16="http://schemas.microsoft.com/office/drawing/2014/main" id="{B556F6E2-6AD0-E834-F213-E0F1EFABF8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D540E4-814F-327C-4D63-8E23888A419A}"/>
              </a:ext>
            </a:extLst>
          </p:cNvPr>
          <p:cNvSpPr>
            <a:spLocks noGrp="1"/>
          </p:cNvSpPr>
          <p:nvPr>
            <p:ph type="sldNum" sz="quarter" idx="12"/>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133974308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am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8B8-DB78-7002-561E-0CA9B41A71E4}"/>
              </a:ext>
            </a:extLst>
          </p:cNvPr>
          <p:cNvSpPr>
            <a:spLocks noGrp="1"/>
          </p:cNvSpPr>
          <p:nvPr>
            <p:ph type="title"/>
          </p:nvPr>
        </p:nvSpPr>
        <p:spPr/>
        <p:txBody>
          <a:bodyPr/>
          <a:lstStyle/>
          <a:p>
            <a:r>
              <a:rPr lang="sv-SE"/>
              <a:t>Klicka här för att ändra mall för rubrikformat</a:t>
            </a:r>
            <a:endParaRPr lang="en-GB"/>
          </a:p>
        </p:txBody>
      </p:sp>
      <p:sp>
        <p:nvSpPr>
          <p:cNvPr id="3" name="Content Placeholder 2">
            <a:extLst>
              <a:ext uri="{FF2B5EF4-FFF2-40B4-BE49-F238E27FC236}">
                <a16:creationId xmlns:a16="http://schemas.microsoft.com/office/drawing/2014/main" id="{887B30BA-BF81-C253-6D7D-9D1FED8ED3AC}"/>
              </a:ext>
            </a:extLst>
          </p:cNvPr>
          <p:cNvSpPr>
            <a:spLocks noGrp="1"/>
          </p:cNvSpPr>
          <p:nvPr>
            <p:ph sz="half" idx="1"/>
          </p:nvPr>
        </p:nvSpPr>
        <p:spPr>
          <a:xfrm>
            <a:off x="358776" y="1844675"/>
            <a:ext cx="5556250"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6276976" y="1844675"/>
            <a:ext cx="5556250"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Date Placeholder 5">
            <a:extLst>
              <a:ext uri="{FF2B5EF4-FFF2-40B4-BE49-F238E27FC236}">
                <a16:creationId xmlns:a16="http://schemas.microsoft.com/office/drawing/2014/main" id="{8BCCA867-5A4F-EB08-C6FB-EEFA35A20169}"/>
              </a:ext>
            </a:extLst>
          </p:cNvPr>
          <p:cNvSpPr>
            <a:spLocks noGrp="1"/>
          </p:cNvSpPr>
          <p:nvPr>
            <p:ph type="dt" sz="half" idx="10"/>
          </p:nvPr>
        </p:nvSpPr>
        <p:spPr/>
        <p:txBody>
          <a:bodyPr/>
          <a:lstStyle/>
          <a:p>
            <a:fld id="{90ABBE85-3A65-4DC3-9EF7-D7972F6D0A94}" type="datetime4">
              <a:rPr lang="en-GB" smtClean="0"/>
              <a:t>27 June 2025</a:t>
            </a:fld>
            <a:endParaRPr lang="en-GB"/>
          </a:p>
        </p:txBody>
      </p:sp>
      <p:sp>
        <p:nvSpPr>
          <p:cNvPr id="7" name="Footer Placeholder 6">
            <a:extLst>
              <a:ext uri="{FF2B5EF4-FFF2-40B4-BE49-F238E27FC236}">
                <a16:creationId xmlns:a16="http://schemas.microsoft.com/office/drawing/2014/main" id="{3F3B4F4C-3563-D515-404F-D5318BED749C}"/>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9EA8CB9C-F4EE-C290-B718-7D192AE600E6}"/>
              </a:ext>
            </a:extLst>
          </p:cNvPr>
          <p:cNvSpPr>
            <a:spLocks noGrp="1"/>
          </p:cNvSpPr>
          <p:nvPr>
            <p:ph type="sldNum" sz="quarter" idx="12"/>
          </p:nvPr>
        </p:nvSpPr>
        <p:spPr/>
        <p:txBody>
          <a:bodyPr/>
          <a:lstStyle/>
          <a:p>
            <a:fld id="{FB9B9EB5-7EA5-4F77-A14B-956596A73117}" type="slidenum">
              <a:rPr lang="en-GB" smtClean="0"/>
              <a:pPr/>
              <a:t>‹nr.›</a:t>
            </a:fld>
            <a:endParaRPr lang="en-GB"/>
          </a:p>
        </p:txBody>
      </p:sp>
    </p:spTree>
    <p:extLst>
      <p:ext uri="{BB962C8B-B14F-4D97-AF65-F5344CB8AC3E}">
        <p14:creationId xmlns:p14="http://schemas.microsoft.com/office/powerpoint/2010/main" val="6671019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ags" Target="../tags/tag82.xml"/><Relationship Id="rId21" Type="http://schemas.openxmlformats.org/officeDocument/2006/relationships/slideLayout" Target="../slideLayouts/slideLayout21.xml"/><Relationship Id="rId42" Type="http://schemas.openxmlformats.org/officeDocument/2006/relationships/tags" Target="../tags/tag7.xml"/><Relationship Id="rId47" Type="http://schemas.openxmlformats.org/officeDocument/2006/relationships/tags" Target="../tags/tag12.xml"/><Relationship Id="rId63" Type="http://schemas.openxmlformats.org/officeDocument/2006/relationships/tags" Target="../tags/tag28.xml"/><Relationship Id="rId68" Type="http://schemas.openxmlformats.org/officeDocument/2006/relationships/tags" Target="../tags/tag33.xml"/><Relationship Id="rId84" Type="http://schemas.openxmlformats.org/officeDocument/2006/relationships/tags" Target="../tags/tag49.xml"/><Relationship Id="rId89" Type="http://schemas.openxmlformats.org/officeDocument/2006/relationships/tags" Target="../tags/tag54.xml"/><Relationship Id="rId112" Type="http://schemas.openxmlformats.org/officeDocument/2006/relationships/tags" Target="../tags/tag77.xml"/><Relationship Id="rId133" Type="http://schemas.openxmlformats.org/officeDocument/2006/relationships/tags" Target="../tags/tag98.xml"/><Relationship Id="rId138" Type="http://schemas.openxmlformats.org/officeDocument/2006/relationships/tags" Target="../tags/tag103.xml"/><Relationship Id="rId154" Type="http://schemas.openxmlformats.org/officeDocument/2006/relationships/tags" Target="../tags/tag119.xml"/><Relationship Id="rId159" Type="http://schemas.openxmlformats.org/officeDocument/2006/relationships/tags" Target="../tags/tag124.xml"/><Relationship Id="rId16" Type="http://schemas.openxmlformats.org/officeDocument/2006/relationships/slideLayout" Target="../slideLayouts/slideLayout16.xml"/><Relationship Id="rId107" Type="http://schemas.openxmlformats.org/officeDocument/2006/relationships/tags" Target="../tags/tag72.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tags" Target="../tags/tag2.xml"/><Relationship Id="rId53" Type="http://schemas.openxmlformats.org/officeDocument/2006/relationships/tags" Target="../tags/tag18.xml"/><Relationship Id="rId58" Type="http://schemas.openxmlformats.org/officeDocument/2006/relationships/tags" Target="../tags/tag23.xml"/><Relationship Id="rId74" Type="http://schemas.openxmlformats.org/officeDocument/2006/relationships/tags" Target="../tags/tag39.xml"/><Relationship Id="rId79" Type="http://schemas.openxmlformats.org/officeDocument/2006/relationships/tags" Target="../tags/tag44.xml"/><Relationship Id="rId102" Type="http://schemas.openxmlformats.org/officeDocument/2006/relationships/tags" Target="../tags/tag67.xml"/><Relationship Id="rId123" Type="http://schemas.openxmlformats.org/officeDocument/2006/relationships/tags" Target="../tags/tag88.xml"/><Relationship Id="rId128" Type="http://schemas.openxmlformats.org/officeDocument/2006/relationships/tags" Target="../tags/tag93.xml"/><Relationship Id="rId144" Type="http://schemas.openxmlformats.org/officeDocument/2006/relationships/tags" Target="../tags/tag109.xml"/><Relationship Id="rId149" Type="http://schemas.openxmlformats.org/officeDocument/2006/relationships/tags" Target="../tags/tag114.xml"/><Relationship Id="rId5" Type="http://schemas.openxmlformats.org/officeDocument/2006/relationships/slideLayout" Target="../slideLayouts/slideLayout5.xml"/><Relationship Id="rId90" Type="http://schemas.openxmlformats.org/officeDocument/2006/relationships/tags" Target="../tags/tag55.xml"/><Relationship Id="rId95" Type="http://schemas.openxmlformats.org/officeDocument/2006/relationships/tags" Target="../tags/tag60.xml"/><Relationship Id="rId160" Type="http://schemas.openxmlformats.org/officeDocument/2006/relationships/image" Target="../media/image1.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tags" Target="../tags/tag8.xml"/><Relationship Id="rId48" Type="http://schemas.openxmlformats.org/officeDocument/2006/relationships/tags" Target="../tags/tag13.xml"/><Relationship Id="rId64" Type="http://schemas.openxmlformats.org/officeDocument/2006/relationships/tags" Target="../tags/tag29.xml"/><Relationship Id="rId69" Type="http://schemas.openxmlformats.org/officeDocument/2006/relationships/tags" Target="../tags/tag34.xml"/><Relationship Id="rId113" Type="http://schemas.openxmlformats.org/officeDocument/2006/relationships/tags" Target="../tags/tag78.xml"/><Relationship Id="rId118" Type="http://schemas.openxmlformats.org/officeDocument/2006/relationships/tags" Target="../tags/tag83.xml"/><Relationship Id="rId134" Type="http://schemas.openxmlformats.org/officeDocument/2006/relationships/tags" Target="../tags/tag99.xml"/><Relationship Id="rId139" Type="http://schemas.openxmlformats.org/officeDocument/2006/relationships/tags" Target="../tags/tag104.xml"/><Relationship Id="rId80" Type="http://schemas.openxmlformats.org/officeDocument/2006/relationships/tags" Target="../tags/tag45.xml"/><Relationship Id="rId85" Type="http://schemas.openxmlformats.org/officeDocument/2006/relationships/tags" Target="../tags/tag50.xml"/><Relationship Id="rId150" Type="http://schemas.openxmlformats.org/officeDocument/2006/relationships/tags" Target="../tags/tag115.xml"/><Relationship Id="rId155" Type="http://schemas.openxmlformats.org/officeDocument/2006/relationships/tags" Target="../tags/tag12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tags" Target="../tags/tag3.xml"/><Relationship Id="rId59" Type="http://schemas.openxmlformats.org/officeDocument/2006/relationships/tags" Target="../tags/tag24.xml"/><Relationship Id="rId103" Type="http://schemas.openxmlformats.org/officeDocument/2006/relationships/tags" Target="../tags/tag68.xml"/><Relationship Id="rId108" Type="http://schemas.openxmlformats.org/officeDocument/2006/relationships/tags" Target="../tags/tag73.xml"/><Relationship Id="rId124" Type="http://schemas.openxmlformats.org/officeDocument/2006/relationships/tags" Target="../tags/tag89.xml"/><Relationship Id="rId129" Type="http://schemas.openxmlformats.org/officeDocument/2006/relationships/tags" Target="../tags/tag94.xml"/><Relationship Id="rId20" Type="http://schemas.openxmlformats.org/officeDocument/2006/relationships/slideLayout" Target="../slideLayouts/slideLayout20.xml"/><Relationship Id="rId41" Type="http://schemas.openxmlformats.org/officeDocument/2006/relationships/tags" Target="../tags/tag6.xml"/><Relationship Id="rId54" Type="http://schemas.openxmlformats.org/officeDocument/2006/relationships/tags" Target="../tags/tag19.xml"/><Relationship Id="rId62" Type="http://schemas.openxmlformats.org/officeDocument/2006/relationships/tags" Target="../tags/tag27.xml"/><Relationship Id="rId70" Type="http://schemas.openxmlformats.org/officeDocument/2006/relationships/tags" Target="../tags/tag35.xml"/><Relationship Id="rId75" Type="http://schemas.openxmlformats.org/officeDocument/2006/relationships/tags" Target="../tags/tag40.xml"/><Relationship Id="rId83" Type="http://schemas.openxmlformats.org/officeDocument/2006/relationships/tags" Target="../tags/tag48.xml"/><Relationship Id="rId88" Type="http://schemas.openxmlformats.org/officeDocument/2006/relationships/tags" Target="../tags/tag53.xml"/><Relationship Id="rId91" Type="http://schemas.openxmlformats.org/officeDocument/2006/relationships/tags" Target="../tags/tag56.xml"/><Relationship Id="rId96" Type="http://schemas.openxmlformats.org/officeDocument/2006/relationships/tags" Target="../tags/tag61.xml"/><Relationship Id="rId111" Type="http://schemas.openxmlformats.org/officeDocument/2006/relationships/tags" Target="../tags/tag76.xml"/><Relationship Id="rId132" Type="http://schemas.openxmlformats.org/officeDocument/2006/relationships/tags" Target="../tags/tag97.xml"/><Relationship Id="rId140" Type="http://schemas.openxmlformats.org/officeDocument/2006/relationships/tags" Target="../tags/tag105.xml"/><Relationship Id="rId145" Type="http://schemas.openxmlformats.org/officeDocument/2006/relationships/tags" Target="../tags/tag110.xml"/><Relationship Id="rId153" Type="http://schemas.openxmlformats.org/officeDocument/2006/relationships/tags" Target="../tags/tag118.xml"/><Relationship Id="rId16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4.xml"/><Relationship Id="rId57" Type="http://schemas.openxmlformats.org/officeDocument/2006/relationships/tags" Target="../tags/tag22.xml"/><Relationship Id="rId106" Type="http://schemas.openxmlformats.org/officeDocument/2006/relationships/tags" Target="../tags/tag71.xml"/><Relationship Id="rId114" Type="http://schemas.openxmlformats.org/officeDocument/2006/relationships/tags" Target="../tags/tag79.xml"/><Relationship Id="rId119" Type="http://schemas.openxmlformats.org/officeDocument/2006/relationships/tags" Target="../tags/tag84.xml"/><Relationship Id="rId127" Type="http://schemas.openxmlformats.org/officeDocument/2006/relationships/tags" Target="../tags/tag9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9.xml"/><Relationship Id="rId52" Type="http://schemas.openxmlformats.org/officeDocument/2006/relationships/tags" Target="../tags/tag17.xml"/><Relationship Id="rId60" Type="http://schemas.openxmlformats.org/officeDocument/2006/relationships/tags" Target="../tags/tag25.xml"/><Relationship Id="rId65" Type="http://schemas.openxmlformats.org/officeDocument/2006/relationships/tags" Target="../tags/tag30.xml"/><Relationship Id="rId73" Type="http://schemas.openxmlformats.org/officeDocument/2006/relationships/tags" Target="../tags/tag38.xml"/><Relationship Id="rId78" Type="http://schemas.openxmlformats.org/officeDocument/2006/relationships/tags" Target="../tags/tag43.xml"/><Relationship Id="rId81" Type="http://schemas.openxmlformats.org/officeDocument/2006/relationships/tags" Target="../tags/tag46.xml"/><Relationship Id="rId86" Type="http://schemas.openxmlformats.org/officeDocument/2006/relationships/tags" Target="../tags/tag51.xml"/><Relationship Id="rId94" Type="http://schemas.openxmlformats.org/officeDocument/2006/relationships/tags" Target="../tags/tag59.xml"/><Relationship Id="rId99" Type="http://schemas.openxmlformats.org/officeDocument/2006/relationships/tags" Target="../tags/tag64.xml"/><Relationship Id="rId101" Type="http://schemas.openxmlformats.org/officeDocument/2006/relationships/tags" Target="../tags/tag66.xml"/><Relationship Id="rId122" Type="http://schemas.openxmlformats.org/officeDocument/2006/relationships/tags" Target="../tags/tag87.xml"/><Relationship Id="rId130" Type="http://schemas.openxmlformats.org/officeDocument/2006/relationships/tags" Target="../tags/tag95.xml"/><Relationship Id="rId135" Type="http://schemas.openxmlformats.org/officeDocument/2006/relationships/tags" Target="../tags/tag100.xml"/><Relationship Id="rId143" Type="http://schemas.openxmlformats.org/officeDocument/2006/relationships/tags" Target="../tags/tag108.xml"/><Relationship Id="rId148" Type="http://schemas.openxmlformats.org/officeDocument/2006/relationships/tags" Target="../tags/tag113.xml"/><Relationship Id="rId151" Type="http://schemas.openxmlformats.org/officeDocument/2006/relationships/tags" Target="../tags/tag116.xml"/><Relationship Id="rId156" Type="http://schemas.openxmlformats.org/officeDocument/2006/relationships/tags" Target="../tags/tag1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4.xml"/><Relationship Id="rId109" Type="http://schemas.openxmlformats.org/officeDocument/2006/relationships/tags" Target="../tags/tag74.xml"/><Relationship Id="rId34" Type="http://schemas.openxmlformats.org/officeDocument/2006/relationships/slideLayout" Target="../slideLayouts/slideLayout34.xml"/><Relationship Id="rId50" Type="http://schemas.openxmlformats.org/officeDocument/2006/relationships/tags" Target="../tags/tag15.xml"/><Relationship Id="rId55" Type="http://schemas.openxmlformats.org/officeDocument/2006/relationships/tags" Target="../tags/tag20.xml"/><Relationship Id="rId76" Type="http://schemas.openxmlformats.org/officeDocument/2006/relationships/tags" Target="../tags/tag41.xml"/><Relationship Id="rId97" Type="http://schemas.openxmlformats.org/officeDocument/2006/relationships/tags" Target="../tags/tag62.xml"/><Relationship Id="rId104" Type="http://schemas.openxmlformats.org/officeDocument/2006/relationships/tags" Target="../tags/tag69.xml"/><Relationship Id="rId120" Type="http://schemas.openxmlformats.org/officeDocument/2006/relationships/tags" Target="../tags/tag85.xml"/><Relationship Id="rId125" Type="http://schemas.openxmlformats.org/officeDocument/2006/relationships/tags" Target="../tags/tag90.xml"/><Relationship Id="rId141" Type="http://schemas.openxmlformats.org/officeDocument/2006/relationships/tags" Target="../tags/tag106.xml"/><Relationship Id="rId146" Type="http://schemas.openxmlformats.org/officeDocument/2006/relationships/tags" Target="../tags/tag111.xml"/><Relationship Id="rId7" Type="http://schemas.openxmlformats.org/officeDocument/2006/relationships/slideLayout" Target="../slideLayouts/slideLayout7.xml"/><Relationship Id="rId71" Type="http://schemas.openxmlformats.org/officeDocument/2006/relationships/tags" Target="../tags/tag36.xml"/><Relationship Id="rId92" Type="http://schemas.openxmlformats.org/officeDocument/2006/relationships/tags" Target="../tags/tag57.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5.xml"/><Relationship Id="rId45" Type="http://schemas.openxmlformats.org/officeDocument/2006/relationships/tags" Target="../tags/tag10.xml"/><Relationship Id="rId66" Type="http://schemas.openxmlformats.org/officeDocument/2006/relationships/tags" Target="../tags/tag31.xml"/><Relationship Id="rId87" Type="http://schemas.openxmlformats.org/officeDocument/2006/relationships/tags" Target="../tags/tag52.xml"/><Relationship Id="rId110" Type="http://schemas.openxmlformats.org/officeDocument/2006/relationships/tags" Target="../tags/tag75.xml"/><Relationship Id="rId115" Type="http://schemas.openxmlformats.org/officeDocument/2006/relationships/tags" Target="../tags/tag80.xml"/><Relationship Id="rId131" Type="http://schemas.openxmlformats.org/officeDocument/2006/relationships/tags" Target="../tags/tag96.xml"/><Relationship Id="rId136" Type="http://schemas.openxmlformats.org/officeDocument/2006/relationships/tags" Target="../tags/tag101.xml"/><Relationship Id="rId157" Type="http://schemas.openxmlformats.org/officeDocument/2006/relationships/tags" Target="../tags/tag122.xml"/><Relationship Id="rId61" Type="http://schemas.openxmlformats.org/officeDocument/2006/relationships/tags" Target="../tags/tag26.xml"/><Relationship Id="rId82" Type="http://schemas.openxmlformats.org/officeDocument/2006/relationships/tags" Target="../tags/tag47.xml"/><Relationship Id="rId152" Type="http://schemas.openxmlformats.org/officeDocument/2006/relationships/tags" Target="../tags/tag11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tags" Target="../tags/tag21.xml"/><Relationship Id="rId77" Type="http://schemas.openxmlformats.org/officeDocument/2006/relationships/tags" Target="../tags/tag42.xml"/><Relationship Id="rId100" Type="http://schemas.openxmlformats.org/officeDocument/2006/relationships/tags" Target="../tags/tag65.xml"/><Relationship Id="rId105" Type="http://schemas.openxmlformats.org/officeDocument/2006/relationships/tags" Target="../tags/tag70.xml"/><Relationship Id="rId126" Type="http://schemas.openxmlformats.org/officeDocument/2006/relationships/tags" Target="../tags/tag91.xml"/><Relationship Id="rId147" Type="http://schemas.openxmlformats.org/officeDocument/2006/relationships/tags" Target="../tags/tag112.xml"/><Relationship Id="rId8" Type="http://schemas.openxmlformats.org/officeDocument/2006/relationships/slideLayout" Target="../slideLayouts/slideLayout8.xml"/><Relationship Id="rId51" Type="http://schemas.openxmlformats.org/officeDocument/2006/relationships/tags" Target="../tags/tag16.xml"/><Relationship Id="rId72" Type="http://schemas.openxmlformats.org/officeDocument/2006/relationships/tags" Target="../tags/tag37.xml"/><Relationship Id="rId93" Type="http://schemas.openxmlformats.org/officeDocument/2006/relationships/tags" Target="../tags/tag58.xml"/><Relationship Id="rId98" Type="http://schemas.openxmlformats.org/officeDocument/2006/relationships/tags" Target="../tags/tag63.xml"/><Relationship Id="rId121" Type="http://schemas.openxmlformats.org/officeDocument/2006/relationships/tags" Target="../tags/tag86.xml"/><Relationship Id="rId142" Type="http://schemas.openxmlformats.org/officeDocument/2006/relationships/tags" Target="../tags/tag107.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11.xml"/><Relationship Id="rId67" Type="http://schemas.openxmlformats.org/officeDocument/2006/relationships/tags" Target="../tags/tag32.xml"/><Relationship Id="rId116" Type="http://schemas.openxmlformats.org/officeDocument/2006/relationships/tags" Target="../tags/tag81.xml"/><Relationship Id="rId137" Type="http://schemas.openxmlformats.org/officeDocument/2006/relationships/tags" Target="../tags/tag102.xml"/><Relationship Id="rId158" Type="http://schemas.openxmlformats.org/officeDocument/2006/relationships/tags" Target="../tags/tag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58775" y="297426"/>
            <a:ext cx="2598738" cy="102295"/>
          </a:xfrm>
          <a:prstGeom prst="rect">
            <a:avLst/>
          </a:prstGeom>
        </p:spPr>
        <p:txBody>
          <a:bodyPr vert="horz" lIns="0" tIns="0" rIns="0" bIns="0" rtlCol="0" anchor="t">
            <a:noAutofit/>
          </a:bodyPr>
          <a:lstStyle>
            <a:lvl1pPr algn="l">
              <a:defRPr sz="700">
                <a:solidFill>
                  <a:schemeClr val="tx1">
                    <a:lumMod val="65000"/>
                    <a:lumOff val="35000"/>
                  </a:schemeClr>
                </a:solidFill>
              </a:defRPr>
            </a:lvl1pPr>
          </a:lstStyle>
          <a:p>
            <a:fld id="{90ABBE85-3A65-4DC3-9EF7-D7972F6D0A94}" type="datetime4">
              <a:rPr lang="en-GB" smtClean="0"/>
              <a:t>27 June 2025</a:t>
            </a:fld>
            <a:endParaRPr lang="en-GB"/>
          </a:p>
        </p:txBody>
      </p:sp>
      <p:sp>
        <p:nvSpPr>
          <p:cNvPr id="7" name="Title Placeholder 6">
            <a:extLst>
              <a:ext uri="{FF2B5EF4-FFF2-40B4-BE49-F238E27FC236}">
                <a16:creationId xmlns:a16="http://schemas.microsoft.com/office/drawing/2014/main" id="{45401296-9B95-5420-8D6A-DD8DE74DB4C1}"/>
              </a:ext>
            </a:extLst>
          </p:cNvPr>
          <p:cNvSpPr>
            <a:spLocks noGrp="1"/>
          </p:cNvSpPr>
          <p:nvPr>
            <p:ph type="title"/>
          </p:nvPr>
        </p:nvSpPr>
        <p:spPr>
          <a:xfrm>
            <a:off x="358775" y="638970"/>
            <a:ext cx="11472862" cy="996790"/>
          </a:xfrm>
          <a:prstGeom prst="rect">
            <a:avLst/>
          </a:prstGeom>
        </p:spPr>
        <p:txBody>
          <a:bodyPr vert="horz" lIns="0" tIns="0" rIns="0" bIns="0" rtlCol="0" anchor="t">
            <a:noAutofit/>
          </a:bodyPr>
          <a:lstStyle/>
          <a:p>
            <a:r>
              <a:rPr lang="sv-SE"/>
              <a:t>Klicka här för att ändra mall för rubrikformat</a:t>
            </a:r>
            <a:endParaRPr lang="en-GB"/>
          </a:p>
        </p:txBody>
      </p:sp>
      <p:sp>
        <p:nvSpPr>
          <p:cNvPr id="8" name="Text Placeholder 7">
            <a:extLst>
              <a:ext uri="{FF2B5EF4-FFF2-40B4-BE49-F238E27FC236}">
                <a16:creationId xmlns:a16="http://schemas.microsoft.com/office/drawing/2014/main" id="{5285BCBA-8390-1D80-4227-16236B39A844}"/>
              </a:ext>
            </a:extLst>
          </p:cNvPr>
          <p:cNvSpPr>
            <a:spLocks noGrp="1"/>
          </p:cNvSpPr>
          <p:nvPr>
            <p:ph type="body" idx="1"/>
          </p:nvPr>
        </p:nvSpPr>
        <p:spPr>
          <a:xfrm>
            <a:off x="358775" y="1844675"/>
            <a:ext cx="11472863" cy="4113214"/>
          </a:xfrm>
          <a:prstGeom prst="rect">
            <a:avLst/>
          </a:prstGeom>
        </p:spPr>
        <p:txBody>
          <a:bodyPr vert="horz" lIns="0" tIns="0" rIns="0" bIns="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pic>
        <p:nvPicPr>
          <p:cNvPr id="10" name="Graphic 5">
            <a:extLst>
              <a:ext uri="{FF2B5EF4-FFF2-40B4-BE49-F238E27FC236}">
                <a16:creationId xmlns:a16="http://schemas.microsoft.com/office/drawing/2014/main" id="{A8B024C3-DF41-3818-03F4-6066610864F0}"/>
              </a:ext>
            </a:extLst>
          </p:cNvPr>
          <p:cNvPicPr>
            <a:picLocks noChangeAspect="1"/>
          </p:cNvPicPr>
          <p:nvPr/>
        </p:nvPicPr>
        <p:blipFill>
          <a:blip r:embed="rId160" cstate="hqprint">
            <a:extLst>
              <a:ext uri="{28A0092B-C50C-407E-A947-70E740481C1C}">
                <a14:useLocalDpi xmlns:a14="http://schemas.microsoft.com/office/drawing/2010/main" val="0"/>
              </a:ext>
              <a:ext uri="{96DAC541-7B7A-43D3-8B79-37D633B846F1}">
                <asvg:svgBlip xmlns:asvg="http://schemas.microsoft.com/office/drawing/2016/SVG/main" xmlns="" r:embed="rId161"/>
              </a:ext>
            </a:extLst>
          </a:blip>
          <a:stretch>
            <a:fillRect/>
          </a:stretch>
        </p:blipFill>
        <p:spPr>
          <a:xfrm>
            <a:off x="11204574" y="6305648"/>
            <a:ext cx="627063" cy="182467"/>
          </a:xfrm>
          <a:prstGeom prst="rect">
            <a:avLst/>
          </a:prstGeom>
        </p:spPr>
      </p:pic>
      <p:sp>
        <p:nvSpPr>
          <p:cNvPr id="2" name="Footnote [Placeholder]" hidden="1">
            <a:extLst>
              <a:ext uri="{FF2B5EF4-FFF2-40B4-BE49-F238E27FC236}">
                <a16:creationId xmlns:a16="http://schemas.microsoft.com/office/drawing/2014/main" id="{DA7D8BF7-0847-231F-9B44-E33B04BEE2AA}"/>
              </a:ext>
            </a:extLst>
          </p:cNvPr>
          <p:cNvSpPr>
            <a:spLocks/>
          </p:cNvSpPr>
          <p:nvPr userDrawn="1"/>
        </p:nvSpPr>
        <p:spPr>
          <a:xfrm>
            <a:off x="358775" y="5958000"/>
            <a:ext cx="11472862" cy="18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en-GB" sz="700">
                <a:solidFill>
                  <a:schemeClr val="tx1">
                    <a:lumMod val="100000"/>
                  </a:schemeClr>
                </a:solidFill>
              </a:rPr>
              <a:t>(n)  </a:t>
            </a:r>
          </a:p>
        </p:txBody>
      </p:sp>
      <p:sp>
        <p:nvSpPr>
          <p:cNvPr id="3" name="Content [Comment]" hidden="1">
            <a:extLst>
              <a:ext uri="{FF2B5EF4-FFF2-40B4-BE49-F238E27FC236}">
                <a16:creationId xmlns:a16="http://schemas.microsoft.com/office/drawing/2014/main" id="{A2D64014-8284-639E-4FC4-D489670E7FF9}"/>
              </a:ext>
            </a:extLst>
          </p:cNvPr>
          <p:cNvSpPr/>
          <p:nvPr userDrawn="1"/>
        </p:nvSpPr>
        <p:spPr>
          <a:xfrm>
            <a:off x="12281979" y="116541"/>
            <a:ext cx="2259105" cy="914400"/>
          </a:xfrm>
          <a:prstGeom prst="wedgeRectCallout">
            <a:avLst/>
          </a:prstGeom>
          <a:solidFill>
            <a:srgbClr val="DEC55B"/>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&lt;initials&gt; &lt;date&gt;</a:t>
            </a:r>
            <a:r>
              <a:rPr lang="en-GB" sz="1100" err="1">
                <a:solidFill>
                  <a:schemeClr val="tx1"/>
                </a:solidFill>
              </a:rPr>
              <a:t>yyyy</a:t>
            </a:r>
            <a:r>
              <a:rPr lang="en-GB" sz="1100">
                <a:solidFill>
                  <a:schemeClr val="tx1"/>
                </a:solidFill>
              </a:rPr>
              <a:t>-MM-dd </a:t>
            </a:r>
            <a:r>
              <a:rPr lang="en-GB" sz="1100" err="1">
                <a:solidFill>
                  <a:schemeClr val="tx1"/>
                </a:solidFill>
              </a:rPr>
              <a:t>hh:mm</a:t>
            </a:r>
            <a:r>
              <a:rPr lang="en-GB" sz="1100">
                <a:solidFill>
                  <a:schemeClr val="tx1"/>
                </a:solidFill>
              </a:rPr>
              <a:t>&lt;/date&gt;:</a:t>
            </a:r>
          </a:p>
        </p:txBody>
      </p:sp>
      <p:sp>
        <p:nvSpPr>
          <p:cNvPr id="9" name="Formatting [Comment]" hidden="1">
            <a:extLst>
              <a:ext uri="{FF2B5EF4-FFF2-40B4-BE49-F238E27FC236}">
                <a16:creationId xmlns:a16="http://schemas.microsoft.com/office/drawing/2014/main" id="{2FEF0905-5311-5BA3-6281-E173D7F0FE65}"/>
              </a:ext>
            </a:extLst>
          </p:cNvPr>
          <p:cNvSpPr/>
          <p:nvPr userDrawn="1"/>
        </p:nvSpPr>
        <p:spPr>
          <a:xfrm>
            <a:off x="12281979" y="116541"/>
            <a:ext cx="2259105" cy="914400"/>
          </a:xfrm>
          <a:prstGeom prst="wedgeRectCallout">
            <a:avLst/>
          </a:prstGeom>
          <a:solidFill>
            <a:srgbClr val="A48730"/>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solidFill>
                  <a:schemeClr val="bg1"/>
                </a:solidFill>
              </a:rPr>
              <a:t>&lt;initials&gt; &lt;date&gt;</a:t>
            </a:r>
            <a:r>
              <a:rPr lang="en-GB" sz="1000" err="1">
                <a:solidFill>
                  <a:schemeClr val="bg1"/>
                </a:solidFill>
              </a:rPr>
              <a:t>yyyy</a:t>
            </a:r>
            <a:r>
              <a:rPr lang="en-GB" sz="1000">
                <a:solidFill>
                  <a:schemeClr val="bg1"/>
                </a:solidFill>
              </a:rPr>
              <a:t>-MM-dd </a:t>
            </a:r>
            <a:r>
              <a:rPr lang="en-GB" sz="1000" err="1">
                <a:solidFill>
                  <a:schemeClr val="bg1"/>
                </a:solidFill>
              </a:rPr>
              <a:t>hh:mm</a:t>
            </a:r>
            <a:r>
              <a:rPr lang="en-GB" sz="1000">
                <a:solidFill>
                  <a:schemeClr val="bg1"/>
                </a:solidFill>
              </a:rPr>
              <a:t>&lt;/date&gt;:</a:t>
            </a:r>
          </a:p>
        </p:txBody>
      </p:sp>
      <p:sp>
        <p:nvSpPr>
          <p:cNvPr id="11" name="Dummy [Sticker]" hidden="1">
            <a:extLst>
              <a:ext uri="{FF2B5EF4-FFF2-40B4-BE49-F238E27FC236}">
                <a16:creationId xmlns:a16="http://schemas.microsoft.com/office/drawing/2014/main" id="{D62BD44F-106F-78E4-DFA5-6A4B7AEEFBF1}"/>
              </a:ext>
            </a:extLst>
          </p:cNvPr>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Dummy data</a:t>
            </a:r>
          </a:p>
        </p:txBody>
      </p:sp>
      <p:sp>
        <p:nvSpPr>
          <p:cNvPr id="12" name="Update [Sticker]" hidden="1">
            <a:extLst>
              <a:ext uri="{FF2B5EF4-FFF2-40B4-BE49-F238E27FC236}">
                <a16:creationId xmlns:a16="http://schemas.microsoft.com/office/drawing/2014/main" id="{030ECCA2-68BA-630D-6D4B-02E8A0E35623}"/>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Update data</a:t>
            </a:r>
          </a:p>
        </p:txBody>
      </p:sp>
      <p:sp>
        <p:nvSpPr>
          <p:cNvPr id="13" name="Responsible [Sticker]" hidden="1">
            <a:extLst>
              <a:ext uri="{FF2B5EF4-FFF2-40B4-BE49-F238E27FC236}">
                <a16:creationId xmlns:a16="http://schemas.microsoft.com/office/drawing/2014/main" id="{3CDD55E3-5690-3538-26FF-6A6FA63D1C19}"/>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Responsible:</a:t>
            </a:r>
          </a:p>
          <a:p>
            <a:pPr algn="ctr"/>
            <a:endParaRPr lang="en-GB" sz="700">
              <a:solidFill>
                <a:schemeClr val="tx1"/>
              </a:solidFill>
            </a:endParaRPr>
          </a:p>
        </p:txBody>
      </p:sp>
      <p:sp>
        <p:nvSpPr>
          <p:cNvPr id="14" name="Final [Sticker]" hidden="1">
            <a:extLst>
              <a:ext uri="{FF2B5EF4-FFF2-40B4-BE49-F238E27FC236}">
                <a16:creationId xmlns:a16="http://schemas.microsoft.com/office/drawing/2014/main" id="{32D95D81-5F30-022C-9B94-A18C89AAE9A5}"/>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Final</a:t>
            </a:r>
          </a:p>
        </p:txBody>
      </p:sp>
      <p:sp>
        <p:nvSpPr>
          <p:cNvPr id="15" name="Draft [Sticker]" hidden="1">
            <a:extLst>
              <a:ext uri="{FF2B5EF4-FFF2-40B4-BE49-F238E27FC236}">
                <a16:creationId xmlns:a16="http://schemas.microsoft.com/office/drawing/2014/main" id="{289F0CA2-26FF-FB5D-9C29-8DEA325468B2}"/>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Draft</a:t>
            </a:r>
          </a:p>
        </p:txBody>
      </p:sp>
      <p:sp>
        <p:nvSpPr>
          <p:cNvPr id="16" name="Discussion [Sticker]" hidden="1">
            <a:extLst>
              <a:ext uri="{FF2B5EF4-FFF2-40B4-BE49-F238E27FC236}">
                <a16:creationId xmlns:a16="http://schemas.microsoft.com/office/drawing/2014/main" id="{C3E0FE84-52BA-4303-DB94-ADB89C91A9B5}"/>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For discussion</a:t>
            </a:r>
          </a:p>
        </p:txBody>
      </p:sp>
      <p:sp>
        <p:nvSpPr>
          <p:cNvPr id="17" name="Internal [Sticker]" hidden="1">
            <a:extLst>
              <a:ext uri="{FF2B5EF4-FFF2-40B4-BE49-F238E27FC236}">
                <a16:creationId xmlns:a16="http://schemas.microsoft.com/office/drawing/2014/main" id="{B1291EB0-F0CF-02A3-7C4C-D0061A36ECF0}"/>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Internal use only</a:t>
            </a:r>
          </a:p>
        </p:txBody>
      </p:sp>
      <p:sp>
        <p:nvSpPr>
          <p:cNvPr id="18" name="Backup [Sticker]" hidden="1">
            <a:extLst>
              <a:ext uri="{FF2B5EF4-FFF2-40B4-BE49-F238E27FC236}">
                <a16:creationId xmlns:a16="http://schemas.microsoft.com/office/drawing/2014/main" id="{5E203AC1-C695-1E16-3E9E-30236710DA60}"/>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a:solidFill>
                  <a:schemeClr val="tx1"/>
                </a:solidFill>
              </a:rPr>
              <a:t>Backup</a:t>
            </a:r>
          </a:p>
        </p:txBody>
      </p:sp>
      <p:grpSp>
        <p:nvGrpSpPr>
          <p:cNvPr id="19" name="Harvey 3" hidden="1">
            <a:extLst>
              <a:ext uri="{FF2B5EF4-FFF2-40B4-BE49-F238E27FC236}">
                <a16:creationId xmlns:a16="http://schemas.microsoft.com/office/drawing/2014/main" id="{5F45D93E-A2E3-F7BE-B2D0-D7DA858526FF}"/>
              </a:ext>
            </a:extLst>
          </p:cNvPr>
          <p:cNvGrpSpPr>
            <a:grpSpLocks/>
          </p:cNvGrpSpPr>
          <p:nvPr userDrawn="1">
            <p:custDataLst>
              <p:tags r:id="rId37"/>
            </p:custDataLst>
          </p:nvPr>
        </p:nvGrpSpPr>
        <p:grpSpPr>
          <a:xfrm>
            <a:off x="4916698" y="3282696"/>
            <a:ext cx="292608" cy="292608"/>
            <a:chOff x="0" y="0"/>
            <a:chExt cx="914400" cy="914400"/>
          </a:xfrm>
          <a:solidFill>
            <a:schemeClr val="tx1"/>
          </a:solidFill>
        </p:grpSpPr>
        <p:sp>
          <p:nvSpPr>
            <p:cNvPr id="20" name="Harvey 0/3 [0]" hidden="1">
              <a:extLst>
                <a:ext uri="{FF2B5EF4-FFF2-40B4-BE49-F238E27FC236}">
                  <a16:creationId xmlns:a16="http://schemas.microsoft.com/office/drawing/2014/main" id="{6C4303BE-9266-AD02-E7D9-3D48029C47C5}"/>
                </a:ext>
              </a:extLst>
            </p:cNvPr>
            <p:cNvSpPr>
              <a:spLocks noChangeAspect="1"/>
            </p:cNvSpPr>
            <p:nvPr>
              <p:custDataLst>
                <p:tags r:id="rId15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Harvey 1/3 [1]">
              <a:extLst>
                <a:ext uri="{FF2B5EF4-FFF2-40B4-BE49-F238E27FC236}">
                  <a16:creationId xmlns:a16="http://schemas.microsoft.com/office/drawing/2014/main" id="{6358E681-AA61-D783-7253-FCB3F78024F7}"/>
                </a:ext>
              </a:extLst>
            </p:cNvPr>
            <p:cNvSpPr>
              <a:spLocks noChangeAspect="1"/>
            </p:cNvSpPr>
            <p:nvPr>
              <p:custDataLst>
                <p:tags r:id="rId157"/>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Harvey 2/3 [2]" hidden="1">
              <a:extLst>
                <a:ext uri="{FF2B5EF4-FFF2-40B4-BE49-F238E27FC236}">
                  <a16:creationId xmlns:a16="http://schemas.microsoft.com/office/drawing/2014/main" id="{CCAC39F6-6CD3-8ED0-5659-6D7218033B51}"/>
                </a:ext>
              </a:extLst>
            </p:cNvPr>
            <p:cNvSpPr>
              <a:spLocks noChangeAspect="1"/>
            </p:cNvSpPr>
            <p:nvPr>
              <p:custDataLst>
                <p:tags r:id="rId158"/>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Harvey 3/3 [3]" hidden="1">
              <a:extLst>
                <a:ext uri="{FF2B5EF4-FFF2-40B4-BE49-F238E27FC236}">
                  <a16:creationId xmlns:a16="http://schemas.microsoft.com/office/drawing/2014/main" id="{0FE3CA6E-9F71-376B-A0AA-D0C7B27F1A88}"/>
                </a:ext>
              </a:extLst>
            </p:cNvPr>
            <p:cNvSpPr>
              <a:spLocks noChangeAspect="1"/>
            </p:cNvSpPr>
            <p:nvPr>
              <p:custDataLst>
                <p:tags r:id="rId15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4" name="Harvey 4" hidden="1">
            <a:extLst>
              <a:ext uri="{FF2B5EF4-FFF2-40B4-BE49-F238E27FC236}">
                <a16:creationId xmlns:a16="http://schemas.microsoft.com/office/drawing/2014/main" id="{6ED5C038-4FAE-61D7-A591-DA4DFBCD08C7}"/>
              </a:ext>
            </a:extLst>
          </p:cNvPr>
          <p:cNvGrpSpPr>
            <a:grpSpLocks/>
          </p:cNvGrpSpPr>
          <p:nvPr userDrawn="1">
            <p:custDataLst>
              <p:tags r:id="rId38"/>
            </p:custDataLst>
          </p:nvPr>
        </p:nvGrpSpPr>
        <p:grpSpPr>
          <a:xfrm>
            <a:off x="5569306" y="3282696"/>
            <a:ext cx="292608" cy="292608"/>
            <a:chOff x="0" y="0"/>
            <a:chExt cx="914400" cy="914400"/>
          </a:xfrm>
          <a:solidFill>
            <a:schemeClr val="tx1"/>
          </a:solidFill>
        </p:grpSpPr>
        <p:sp>
          <p:nvSpPr>
            <p:cNvPr id="25" name="Harvey 0/4 [0]" hidden="1">
              <a:extLst>
                <a:ext uri="{FF2B5EF4-FFF2-40B4-BE49-F238E27FC236}">
                  <a16:creationId xmlns:a16="http://schemas.microsoft.com/office/drawing/2014/main" id="{ACFA0B09-9835-B5E7-9522-7DD7274DA37D}"/>
                </a:ext>
              </a:extLst>
            </p:cNvPr>
            <p:cNvSpPr>
              <a:spLocks noChangeAspect="1"/>
            </p:cNvSpPr>
            <p:nvPr>
              <p:custDataLst>
                <p:tags r:id="rId15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Harvey 1/4 [1]">
              <a:extLst>
                <a:ext uri="{FF2B5EF4-FFF2-40B4-BE49-F238E27FC236}">
                  <a16:creationId xmlns:a16="http://schemas.microsoft.com/office/drawing/2014/main" id="{DCDB1B9F-A682-6EAB-7BA9-2038827BDF36}"/>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Harvey 2/4 [2]" hidden="1">
              <a:extLst>
                <a:ext uri="{FF2B5EF4-FFF2-40B4-BE49-F238E27FC236}">
                  <a16:creationId xmlns:a16="http://schemas.microsoft.com/office/drawing/2014/main" id="{0D79DE01-6A24-45B9-A46F-25AEC7F0506B}"/>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Harvey 3/4 [3]" hidden="1">
              <a:extLst>
                <a:ext uri="{FF2B5EF4-FFF2-40B4-BE49-F238E27FC236}">
                  <a16:creationId xmlns:a16="http://schemas.microsoft.com/office/drawing/2014/main" id="{E4B4F36F-5BF0-A9E6-9A9D-6B6F946AD0C1}"/>
                </a:ext>
              </a:extLst>
            </p:cNvPr>
            <p:cNvSpPr>
              <a:spLocks noChangeAspect="1"/>
            </p:cNvSpPr>
            <p:nvPr>
              <p:custDataLst>
                <p:tags r:id="rId15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Harvey 4/4 [4]" hidden="1">
              <a:extLst>
                <a:ext uri="{FF2B5EF4-FFF2-40B4-BE49-F238E27FC236}">
                  <a16:creationId xmlns:a16="http://schemas.microsoft.com/office/drawing/2014/main" id="{0070D14F-321F-245B-D907-2C3900610F00}"/>
                </a:ext>
              </a:extLst>
            </p:cNvPr>
            <p:cNvSpPr>
              <a:spLocks noChangeAspect="1"/>
            </p:cNvSpPr>
            <p:nvPr>
              <p:custDataLst>
                <p:tags r:id="rId15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0" name="Harvey 8" hidden="1">
            <a:extLst>
              <a:ext uri="{FF2B5EF4-FFF2-40B4-BE49-F238E27FC236}">
                <a16:creationId xmlns:a16="http://schemas.microsoft.com/office/drawing/2014/main" id="{23858EFA-5670-4095-56C1-1F643049A380}"/>
              </a:ext>
            </a:extLst>
          </p:cNvPr>
          <p:cNvGrpSpPr>
            <a:grpSpLocks/>
          </p:cNvGrpSpPr>
          <p:nvPr userDrawn="1">
            <p:custDataLst>
              <p:tags r:id="rId39"/>
            </p:custDataLst>
          </p:nvPr>
        </p:nvGrpSpPr>
        <p:grpSpPr>
          <a:xfrm>
            <a:off x="6221914" y="3282696"/>
            <a:ext cx="292608" cy="292608"/>
            <a:chOff x="0" y="0"/>
            <a:chExt cx="914400" cy="914400"/>
          </a:xfrm>
          <a:solidFill>
            <a:schemeClr val="tx1"/>
          </a:solidFill>
        </p:grpSpPr>
        <p:sp>
          <p:nvSpPr>
            <p:cNvPr id="31" name="Harvey 0/8 [0]" hidden="1">
              <a:extLst>
                <a:ext uri="{FF2B5EF4-FFF2-40B4-BE49-F238E27FC236}">
                  <a16:creationId xmlns:a16="http://schemas.microsoft.com/office/drawing/2014/main" id="{F786F47F-EBB5-CDD9-459B-B0A080E76833}"/>
                </a:ext>
              </a:extLst>
            </p:cNvPr>
            <p:cNvSpPr>
              <a:spLocks noChangeAspect="1"/>
            </p:cNvSpPr>
            <p:nvPr>
              <p:custDataLst>
                <p:tags r:id="rId14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Harvey 1/8 [1]">
              <a:extLst>
                <a:ext uri="{FF2B5EF4-FFF2-40B4-BE49-F238E27FC236}">
                  <a16:creationId xmlns:a16="http://schemas.microsoft.com/office/drawing/2014/main" id="{4556486C-5E6E-AC65-2D6F-C7DFF7FF05FF}"/>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Harvey 2/8 [2]" hidden="1">
              <a:extLst>
                <a:ext uri="{FF2B5EF4-FFF2-40B4-BE49-F238E27FC236}">
                  <a16:creationId xmlns:a16="http://schemas.microsoft.com/office/drawing/2014/main" id="{DFD6AF0D-A9D0-A50F-4668-DF610C0685FD}"/>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Harvey 3/8 [3]" hidden="1">
              <a:extLst>
                <a:ext uri="{FF2B5EF4-FFF2-40B4-BE49-F238E27FC236}">
                  <a16:creationId xmlns:a16="http://schemas.microsoft.com/office/drawing/2014/main" id="{C43BC7DE-0B84-2571-4E2E-9B8D7570FD83}"/>
                </a:ext>
              </a:extLst>
            </p:cNvPr>
            <p:cNvSpPr>
              <a:spLocks noChangeAspect="1"/>
            </p:cNvSpPr>
            <p:nvPr>
              <p:custDataLst>
                <p:tags r:id="rId145"/>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Harvey 4/8 [4]" hidden="1">
              <a:extLst>
                <a:ext uri="{FF2B5EF4-FFF2-40B4-BE49-F238E27FC236}">
                  <a16:creationId xmlns:a16="http://schemas.microsoft.com/office/drawing/2014/main" id="{EE38DDC7-739C-C6B0-F92F-CD0E95E0271B}"/>
                </a:ext>
              </a:extLst>
            </p:cNvPr>
            <p:cNvSpPr>
              <a:spLocks noChangeAspect="1"/>
            </p:cNvSpPr>
            <p:nvPr>
              <p:custDataLst>
                <p:tags r:id="rId14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Harvey 5/8 [5]" hidden="1">
              <a:extLst>
                <a:ext uri="{FF2B5EF4-FFF2-40B4-BE49-F238E27FC236}">
                  <a16:creationId xmlns:a16="http://schemas.microsoft.com/office/drawing/2014/main" id="{6B3B0D04-B8C9-A9E3-838D-2D43C98342EA}"/>
                </a:ext>
              </a:extLst>
            </p:cNvPr>
            <p:cNvSpPr>
              <a:spLocks noChangeAspect="1"/>
            </p:cNvSpPr>
            <p:nvPr>
              <p:custDataLst>
                <p:tags r:id="rId147"/>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Harvey 6/8 [6]" hidden="1">
              <a:extLst>
                <a:ext uri="{FF2B5EF4-FFF2-40B4-BE49-F238E27FC236}">
                  <a16:creationId xmlns:a16="http://schemas.microsoft.com/office/drawing/2014/main" id="{067D0C33-761A-B096-8094-ADEA4DF9FAE5}"/>
                </a:ext>
              </a:extLst>
            </p:cNvPr>
            <p:cNvSpPr>
              <a:spLocks noChangeAspect="1"/>
            </p:cNvSpPr>
            <p:nvPr>
              <p:custDataLst>
                <p:tags r:id="rId14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Harvey 7/8 [7]" hidden="1">
              <a:extLst>
                <a:ext uri="{FF2B5EF4-FFF2-40B4-BE49-F238E27FC236}">
                  <a16:creationId xmlns:a16="http://schemas.microsoft.com/office/drawing/2014/main" id="{900D0BA7-D261-4F1A-851A-14046BEEF141}"/>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Harvey 8/8 [8]" hidden="1">
              <a:extLst>
                <a:ext uri="{FF2B5EF4-FFF2-40B4-BE49-F238E27FC236}">
                  <a16:creationId xmlns:a16="http://schemas.microsoft.com/office/drawing/2014/main" id="{91BC407B-B57E-B804-10C2-52DE79176746}"/>
                </a:ext>
              </a:extLst>
            </p:cNvPr>
            <p:cNvSpPr>
              <a:spLocks noChangeAspect="1"/>
            </p:cNvSpPr>
            <p:nvPr>
              <p:custDataLst>
                <p:tags r:id="rId15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0" name="Harvey 100" hidden="1">
            <a:extLst>
              <a:ext uri="{FF2B5EF4-FFF2-40B4-BE49-F238E27FC236}">
                <a16:creationId xmlns:a16="http://schemas.microsoft.com/office/drawing/2014/main" id="{C5413114-BDC8-19BB-0261-2BFD71B6CCA2}"/>
              </a:ext>
            </a:extLst>
          </p:cNvPr>
          <p:cNvGrpSpPr/>
          <p:nvPr userDrawn="1">
            <p:custDataLst>
              <p:tags r:id="rId40"/>
            </p:custDataLst>
          </p:nvPr>
        </p:nvGrpSpPr>
        <p:grpSpPr>
          <a:xfrm>
            <a:off x="6874522" y="3282696"/>
            <a:ext cx="292608" cy="292608"/>
            <a:chOff x="4334905" y="3282696"/>
            <a:chExt cx="292608" cy="292608"/>
          </a:xfrm>
        </p:grpSpPr>
        <p:sp>
          <p:nvSpPr>
            <p:cNvPr id="41" name="Harvey 0/100 [0]" hidden="1">
              <a:extLst>
                <a:ext uri="{FF2B5EF4-FFF2-40B4-BE49-F238E27FC236}">
                  <a16:creationId xmlns:a16="http://schemas.microsoft.com/office/drawing/2014/main" id="{669ED7CD-D15B-E4D6-974F-9CB9F1C06A64}"/>
                </a:ext>
              </a:extLst>
            </p:cNvPr>
            <p:cNvSpPr>
              <a:spLocks noChangeAspect="1"/>
            </p:cNvSpPr>
            <p:nvPr>
              <p:custDataLst>
                <p:tags r:id="rId41"/>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solidFill>
              <a:schemeClr val="tx1"/>
            </a:solidFill>
            <a:ln w="12700" cmpd="sng">
              <a:solidFill>
                <a:schemeClr val="tx1"/>
              </a:solidFill>
            </a:ln>
          </p:spPr>
          <p:txBody>
            <a:bodyPr/>
            <a:lstStyle/>
            <a:p>
              <a:endParaRPr lang="en-GB"/>
            </a:p>
          </p:txBody>
        </p:sp>
        <p:sp>
          <p:nvSpPr>
            <p:cNvPr id="42" name="Harvey 1/100 [1]">
              <a:extLst>
                <a:ext uri="{FF2B5EF4-FFF2-40B4-BE49-F238E27FC236}">
                  <a16:creationId xmlns:a16="http://schemas.microsoft.com/office/drawing/2014/main" id="{79E40E32-F36A-2117-2EBD-B6F7E376A51B}"/>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solidFill>
              <a:schemeClr val="tx1"/>
            </a:solidFill>
            <a:ln w="12700" cmpd="sng">
              <a:solidFill>
                <a:schemeClr val="tx1"/>
              </a:solidFill>
            </a:ln>
          </p:spPr>
          <p:txBody>
            <a:bodyPr/>
            <a:lstStyle/>
            <a:p>
              <a:endParaRPr lang="en-GB"/>
            </a:p>
          </p:txBody>
        </p:sp>
        <p:sp>
          <p:nvSpPr>
            <p:cNvPr id="43" name="Harvey 2/100 [2]" hidden="1">
              <a:extLst>
                <a:ext uri="{FF2B5EF4-FFF2-40B4-BE49-F238E27FC236}">
                  <a16:creationId xmlns:a16="http://schemas.microsoft.com/office/drawing/2014/main" id="{17833030-9D70-7875-DC75-467EA6BBB6EE}"/>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solidFill>
              <a:schemeClr val="tx1"/>
            </a:solidFill>
            <a:ln w="12700" cmpd="sng">
              <a:solidFill>
                <a:schemeClr val="tx1"/>
              </a:solidFill>
            </a:ln>
          </p:spPr>
          <p:txBody>
            <a:bodyPr/>
            <a:lstStyle/>
            <a:p>
              <a:endParaRPr lang="en-GB"/>
            </a:p>
          </p:txBody>
        </p:sp>
        <p:sp>
          <p:nvSpPr>
            <p:cNvPr id="44" name="Harvey 3/100 [3]" hidden="1">
              <a:extLst>
                <a:ext uri="{FF2B5EF4-FFF2-40B4-BE49-F238E27FC236}">
                  <a16:creationId xmlns:a16="http://schemas.microsoft.com/office/drawing/2014/main" id="{79665CAB-0364-8796-EAD9-E14D2DDDB11F}"/>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solidFill>
              <a:schemeClr val="tx1"/>
            </a:solidFill>
            <a:ln w="12700" cmpd="sng">
              <a:solidFill>
                <a:schemeClr val="tx1"/>
              </a:solidFill>
            </a:ln>
          </p:spPr>
          <p:txBody>
            <a:bodyPr/>
            <a:lstStyle/>
            <a:p>
              <a:endParaRPr lang="en-GB"/>
            </a:p>
          </p:txBody>
        </p:sp>
        <p:sp>
          <p:nvSpPr>
            <p:cNvPr id="45" name="Harvey 4/100 [4]" hidden="1">
              <a:extLst>
                <a:ext uri="{FF2B5EF4-FFF2-40B4-BE49-F238E27FC236}">
                  <a16:creationId xmlns:a16="http://schemas.microsoft.com/office/drawing/2014/main" id="{A59F2E20-F58B-6CA2-D873-3397C6E13A13}"/>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solidFill>
              <a:schemeClr val="tx1"/>
            </a:solidFill>
            <a:ln w="12700" cmpd="sng">
              <a:solidFill>
                <a:schemeClr val="tx1"/>
              </a:solidFill>
            </a:ln>
          </p:spPr>
          <p:txBody>
            <a:bodyPr/>
            <a:lstStyle/>
            <a:p>
              <a:endParaRPr lang="en-GB"/>
            </a:p>
          </p:txBody>
        </p:sp>
        <p:sp>
          <p:nvSpPr>
            <p:cNvPr id="46" name="Harvey 5/100 [5]" hidden="1">
              <a:extLst>
                <a:ext uri="{FF2B5EF4-FFF2-40B4-BE49-F238E27FC236}">
                  <a16:creationId xmlns:a16="http://schemas.microsoft.com/office/drawing/2014/main" id="{84E980D1-5F80-D948-13C2-F018BC9AFB11}"/>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solidFill>
              <a:schemeClr val="tx1"/>
            </a:solidFill>
            <a:ln w="12700" cmpd="sng">
              <a:solidFill>
                <a:schemeClr val="tx1"/>
              </a:solidFill>
            </a:ln>
          </p:spPr>
          <p:txBody>
            <a:bodyPr/>
            <a:lstStyle/>
            <a:p>
              <a:endParaRPr lang="en-GB"/>
            </a:p>
          </p:txBody>
        </p:sp>
        <p:sp>
          <p:nvSpPr>
            <p:cNvPr id="47" name="Harvey 6/100 [6]" hidden="1">
              <a:extLst>
                <a:ext uri="{FF2B5EF4-FFF2-40B4-BE49-F238E27FC236}">
                  <a16:creationId xmlns:a16="http://schemas.microsoft.com/office/drawing/2014/main" id="{3D9931C2-0613-7232-4B4A-CDF71EC33843}"/>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solidFill>
              <a:schemeClr val="tx1"/>
            </a:solidFill>
            <a:ln w="12700" cmpd="sng">
              <a:solidFill>
                <a:schemeClr val="tx1"/>
              </a:solidFill>
            </a:ln>
          </p:spPr>
          <p:txBody>
            <a:bodyPr/>
            <a:lstStyle/>
            <a:p>
              <a:endParaRPr lang="en-GB"/>
            </a:p>
          </p:txBody>
        </p:sp>
        <p:sp>
          <p:nvSpPr>
            <p:cNvPr id="48" name="Harvey 7/100 [7]" hidden="1">
              <a:extLst>
                <a:ext uri="{FF2B5EF4-FFF2-40B4-BE49-F238E27FC236}">
                  <a16:creationId xmlns:a16="http://schemas.microsoft.com/office/drawing/2014/main" id="{C4FBB52F-AA56-C379-ACF3-FCCAC52413F4}"/>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solidFill>
              <a:schemeClr val="tx1"/>
            </a:solidFill>
            <a:ln w="12700" cmpd="sng">
              <a:solidFill>
                <a:schemeClr val="tx1"/>
              </a:solidFill>
            </a:ln>
          </p:spPr>
          <p:txBody>
            <a:bodyPr/>
            <a:lstStyle/>
            <a:p>
              <a:endParaRPr lang="en-GB"/>
            </a:p>
          </p:txBody>
        </p:sp>
        <p:sp>
          <p:nvSpPr>
            <p:cNvPr id="49" name="Harvey 8/100 [8]" hidden="1">
              <a:extLst>
                <a:ext uri="{FF2B5EF4-FFF2-40B4-BE49-F238E27FC236}">
                  <a16:creationId xmlns:a16="http://schemas.microsoft.com/office/drawing/2014/main" id="{CDAE4995-5025-97DB-B62A-E349C3B17B7E}"/>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solidFill>
              <a:schemeClr val="tx1"/>
            </a:solidFill>
            <a:ln w="12700" cmpd="sng">
              <a:solidFill>
                <a:schemeClr val="tx1"/>
              </a:solidFill>
            </a:ln>
          </p:spPr>
          <p:txBody>
            <a:bodyPr/>
            <a:lstStyle/>
            <a:p>
              <a:endParaRPr lang="en-GB"/>
            </a:p>
          </p:txBody>
        </p:sp>
        <p:sp>
          <p:nvSpPr>
            <p:cNvPr id="50" name="Harvey 9/100 [9]" hidden="1">
              <a:extLst>
                <a:ext uri="{FF2B5EF4-FFF2-40B4-BE49-F238E27FC236}">
                  <a16:creationId xmlns:a16="http://schemas.microsoft.com/office/drawing/2014/main" id="{DCC617C5-3F39-E138-834C-23AE1DD85715}"/>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solidFill>
              <a:schemeClr val="tx1"/>
            </a:solidFill>
            <a:ln w="12700" cmpd="sng">
              <a:solidFill>
                <a:schemeClr val="tx1"/>
              </a:solidFill>
            </a:ln>
          </p:spPr>
          <p:txBody>
            <a:bodyPr/>
            <a:lstStyle/>
            <a:p>
              <a:endParaRPr lang="en-GB"/>
            </a:p>
          </p:txBody>
        </p:sp>
        <p:sp>
          <p:nvSpPr>
            <p:cNvPr id="51" name="Harvey 10/100 [10]" hidden="1">
              <a:extLst>
                <a:ext uri="{FF2B5EF4-FFF2-40B4-BE49-F238E27FC236}">
                  <a16:creationId xmlns:a16="http://schemas.microsoft.com/office/drawing/2014/main" id="{A9654291-A613-ABB7-1270-3612AD20D20E}"/>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solidFill>
              <a:schemeClr val="tx1"/>
            </a:solidFill>
            <a:ln w="12700" cmpd="sng">
              <a:solidFill>
                <a:schemeClr val="tx1"/>
              </a:solidFill>
            </a:ln>
          </p:spPr>
          <p:txBody>
            <a:bodyPr/>
            <a:lstStyle/>
            <a:p>
              <a:endParaRPr lang="en-GB"/>
            </a:p>
          </p:txBody>
        </p:sp>
        <p:sp>
          <p:nvSpPr>
            <p:cNvPr id="52" name="Harvey 11/100 [11]" hidden="1">
              <a:extLst>
                <a:ext uri="{FF2B5EF4-FFF2-40B4-BE49-F238E27FC236}">
                  <a16:creationId xmlns:a16="http://schemas.microsoft.com/office/drawing/2014/main" id="{5402616B-79D3-C3A3-51C4-E734A207ADFD}"/>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solidFill>
              <a:schemeClr val="tx1"/>
            </a:solidFill>
            <a:ln w="12700" cmpd="sng">
              <a:solidFill>
                <a:schemeClr val="tx1"/>
              </a:solidFill>
            </a:ln>
          </p:spPr>
          <p:txBody>
            <a:bodyPr/>
            <a:lstStyle/>
            <a:p>
              <a:endParaRPr lang="en-GB"/>
            </a:p>
          </p:txBody>
        </p:sp>
        <p:sp>
          <p:nvSpPr>
            <p:cNvPr id="53" name="Harvey 12/100 [12]" hidden="1">
              <a:extLst>
                <a:ext uri="{FF2B5EF4-FFF2-40B4-BE49-F238E27FC236}">
                  <a16:creationId xmlns:a16="http://schemas.microsoft.com/office/drawing/2014/main" id="{4FB9ED19-1549-153F-0C36-50C0980D51FC}"/>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solidFill>
              <a:schemeClr val="tx1"/>
            </a:solidFill>
            <a:ln w="12700" cmpd="sng">
              <a:solidFill>
                <a:schemeClr val="tx1"/>
              </a:solidFill>
            </a:ln>
          </p:spPr>
          <p:txBody>
            <a:bodyPr/>
            <a:lstStyle/>
            <a:p>
              <a:endParaRPr lang="en-GB"/>
            </a:p>
          </p:txBody>
        </p:sp>
        <p:sp>
          <p:nvSpPr>
            <p:cNvPr id="54" name="Harvey 13/100 [13]" hidden="1">
              <a:extLst>
                <a:ext uri="{FF2B5EF4-FFF2-40B4-BE49-F238E27FC236}">
                  <a16:creationId xmlns:a16="http://schemas.microsoft.com/office/drawing/2014/main" id="{D33BDE6A-AB93-0FA0-DC5F-270F9419DFBF}"/>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solidFill>
              <a:schemeClr val="tx1"/>
            </a:solidFill>
            <a:ln w="12700" cmpd="sng">
              <a:solidFill>
                <a:schemeClr val="tx1"/>
              </a:solidFill>
            </a:ln>
          </p:spPr>
          <p:txBody>
            <a:bodyPr/>
            <a:lstStyle/>
            <a:p>
              <a:endParaRPr lang="en-GB"/>
            </a:p>
          </p:txBody>
        </p:sp>
        <p:sp>
          <p:nvSpPr>
            <p:cNvPr id="55" name="Harvey 14/100 [14]" hidden="1">
              <a:extLst>
                <a:ext uri="{FF2B5EF4-FFF2-40B4-BE49-F238E27FC236}">
                  <a16:creationId xmlns:a16="http://schemas.microsoft.com/office/drawing/2014/main" id="{F507503F-8B80-77DA-5313-9782E522D3C1}"/>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solidFill>
              <a:schemeClr val="tx1"/>
            </a:solidFill>
            <a:ln w="12700" cmpd="sng">
              <a:solidFill>
                <a:schemeClr val="tx1"/>
              </a:solidFill>
            </a:ln>
          </p:spPr>
          <p:txBody>
            <a:bodyPr/>
            <a:lstStyle/>
            <a:p>
              <a:endParaRPr lang="en-GB"/>
            </a:p>
          </p:txBody>
        </p:sp>
        <p:sp>
          <p:nvSpPr>
            <p:cNvPr id="56" name="Harvey 15/100 [15]" hidden="1">
              <a:extLst>
                <a:ext uri="{FF2B5EF4-FFF2-40B4-BE49-F238E27FC236}">
                  <a16:creationId xmlns:a16="http://schemas.microsoft.com/office/drawing/2014/main" id="{CE6EBA26-73BA-BEED-B1B1-2376CBD59696}"/>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solidFill>
              <a:schemeClr val="tx1"/>
            </a:solidFill>
            <a:ln w="12700" cmpd="sng">
              <a:solidFill>
                <a:schemeClr val="tx1"/>
              </a:solidFill>
            </a:ln>
          </p:spPr>
          <p:txBody>
            <a:bodyPr/>
            <a:lstStyle/>
            <a:p>
              <a:endParaRPr lang="en-GB"/>
            </a:p>
          </p:txBody>
        </p:sp>
        <p:sp>
          <p:nvSpPr>
            <p:cNvPr id="57" name="Harvey 16/100 [16]" hidden="1">
              <a:extLst>
                <a:ext uri="{FF2B5EF4-FFF2-40B4-BE49-F238E27FC236}">
                  <a16:creationId xmlns:a16="http://schemas.microsoft.com/office/drawing/2014/main" id="{42883F2A-BBB9-DE6C-5520-CBA3D1F1DE87}"/>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solidFill>
              <a:schemeClr val="tx1"/>
            </a:solidFill>
            <a:ln w="12700" cmpd="sng">
              <a:solidFill>
                <a:schemeClr val="tx1"/>
              </a:solidFill>
            </a:ln>
          </p:spPr>
          <p:txBody>
            <a:bodyPr/>
            <a:lstStyle/>
            <a:p>
              <a:endParaRPr lang="en-GB"/>
            </a:p>
          </p:txBody>
        </p:sp>
        <p:sp>
          <p:nvSpPr>
            <p:cNvPr id="58" name="Harvey 17/100 [17]" hidden="1">
              <a:extLst>
                <a:ext uri="{FF2B5EF4-FFF2-40B4-BE49-F238E27FC236}">
                  <a16:creationId xmlns:a16="http://schemas.microsoft.com/office/drawing/2014/main" id="{23B83BD9-9364-5C3A-1E4A-7DF9E356609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solidFill>
              <a:schemeClr val="tx1"/>
            </a:solidFill>
            <a:ln w="12700" cmpd="sng">
              <a:solidFill>
                <a:schemeClr val="tx1"/>
              </a:solidFill>
            </a:ln>
          </p:spPr>
          <p:txBody>
            <a:bodyPr/>
            <a:lstStyle/>
            <a:p>
              <a:endParaRPr lang="en-GB"/>
            </a:p>
          </p:txBody>
        </p:sp>
        <p:sp>
          <p:nvSpPr>
            <p:cNvPr id="59" name="Harvey 18/100 [18]" hidden="1">
              <a:extLst>
                <a:ext uri="{FF2B5EF4-FFF2-40B4-BE49-F238E27FC236}">
                  <a16:creationId xmlns:a16="http://schemas.microsoft.com/office/drawing/2014/main" id="{2B69853A-17BE-32A6-86C6-056DEB7EF8AE}"/>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solidFill>
              <a:schemeClr val="tx1"/>
            </a:solidFill>
            <a:ln w="12700" cmpd="sng">
              <a:solidFill>
                <a:schemeClr val="tx1"/>
              </a:solidFill>
            </a:ln>
          </p:spPr>
          <p:txBody>
            <a:bodyPr/>
            <a:lstStyle/>
            <a:p>
              <a:endParaRPr lang="en-GB"/>
            </a:p>
          </p:txBody>
        </p:sp>
        <p:sp>
          <p:nvSpPr>
            <p:cNvPr id="60" name="Harvey 19/100 [19]" hidden="1">
              <a:extLst>
                <a:ext uri="{FF2B5EF4-FFF2-40B4-BE49-F238E27FC236}">
                  <a16:creationId xmlns:a16="http://schemas.microsoft.com/office/drawing/2014/main" id="{5C7C60D5-D786-A198-A97F-8E63F14D7FB7}"/>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solidFill>
              <a:schemeClr val="tx1"/>
            </a:solidFill>
            <a:ln w="12700" cmpd="sng">
              <a:solidFill>
                <a:schemeClr val="tx1"/>
              </a:solidFill>
            </a:ln>
          </p:spPr>
          <p:txBody>
            <a:bodyPr/>
            <a:lstStyle/>
            <a:p>
              <a:endParaRPr lang="en-GB"/>
            </a:p>
          </p:txBody>
        </p:sp>
        <p:sp>
          <p:nvSpPr>
            <p:cNvPr id="61" name="Harvey 20/100 [20]" hidden="1">
              <a:extLst>
                <a:ext uri="{FF2B5EF4-FFF2-40B4-BE49-F238E27FC236}">
                  <a16:creationId xmlns:a16="http://schemas.microsoft.com/office/drawing/2014/main" id="{06E1857E-5ADD-0C96-1D2D-DDF413A3E79D}"/>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solidFill>
              <a:schemeClr val="tx1"/>
            </a:solidFill>
            <a:ln w="12700" cmpd="sng">
              <a:solidFill>
                <a:schemeClr val="tx1"/>
              </a:solidFill>
            </a:ln>
          </p:spPr>
          <p:txBody>
            <a:bodyPr/>
            <a:lstStyle/>
            <a:p>
              <a:endParaRPr lang="en-GB"/>
            </a:p>
          </p:txBody>
        </p:sp>
        <p:sp>
          <p:nvSpPr>
            <p:cNvPr id="62" name="Harvey 21/100 [21]" hidden="1">
              <a:extLst>
                <a:ext uri="{FF2B5EF4-FFF2-40B4-BE49-F238E27FC236}">
                  <a16:creationId xmlns:a16="http://schemas.microsoft.com/office/drawing/2014/main" id="{C99CDBF8-DC8C-7AB1-7B6D-2DB2C568C5AF}"/>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solidFill>
              <a:schemeClr val="tx1"/>
            </a:solidFill>
            <a:ln w="12700" cmpd="sng">
              <a:solidFill>
                <a:schemeClr val="tx1"/>
              </a:solidFill>
            </a:ln>
          </p:spPr>
          <p:txBody>
            <a:bodyPr/>
            <a:lstStyle/>
            <a:p>
              <a:endParaRPr lang="en-GB"/>
            </a:p>
          </p:txBody>
        </p:sp>
        <p:sp>
          <p:nvSpPr>
            <p:cNvPr id="63" name="Harvey 22/100 [22]" hidden="1">
              <a:extLst>
                <a:ext uri="{FF2B5EF4-FFF2-40B4-BE49-F238E27FC236}">
                  <a16:creationId xmlns:a16="http://schemas.microsoft.com/office/drawing/2014/main" id="{5682170B-A5BB-FA94-B876-24D070CCAF34}"/>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solidFill>
              <a:schemeClr val="tx1"/>
            </a:solidFill>
            <a:ln w="12700" cmpd="sng">
              <a:solidFill>
                <a:schemeClr val="tx1"/>
              </a:solidFill>
            </a:ln>
          </p:spPr>
          <p:txBody>
            <a:bodyPr/>
            <a:lstStyle/>
            <a:p>
              <a:endParaRPr lang="en-GB"/>
            </a:p>
          </p:txBody>
        </p:sp>
        <p:sp>
          <p:nvSpPr>
            <p:cNvPr id="64" name="Harvey 23/100 [23]" hidden="1">
              <a:extLst>
                <a:ext uri="{FF2B5EF4-FFF2-40B4-BE49-F238E27FC236}">
                  <a16:creationId xmlns:a16="http://schemas.microsoft.com/office/drawing/2014/main" id="{A1EC2E3F-1E40-D98A-7503-89A461A11E4F}"/>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solidFill>
              <a:schemeClr val="tx1"/>
            </a:solidFill>
            <a:ln w="12700" cmpd="sng">
              <a:solidFill>
                <a:schemeClr val="tx1"/>
              </a:solidFill>
            </a:ln>
          </p:spPr>
          <p:txBody>
            <a:bodyPr/>
            <a:lstStyle/>
            <a:p>
              <a:endParaRPr lang="en-GB"/>
            </a:p>
          </p:txBody>
        </p:sp>
        <p:sp>
          <p:nvSpPr>
            <p:cNvPr id="65" name="Harvey 24/100 [24]" hidden="1">
              <a:extLst>
                <a:ext uri="{FF2B5EF4-FFF2-40B4-BE49-F238E27FC236}">
                  <a16:creationId xmlns:a16="http://schemas.microsoft.com/office/drawing/2014/main" id="{5FCB3AA5-5AC2-1E20-9060-95D06E5D7132}"/>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solidFill>
              <a:schemeClr val="tx1"/>
            </a:solidFill>
            <a:ln w="12700" cmpd="sng">
              <a:solidFill>
                <a:schemeClr val="tx1"/>
              </a:solidFill>
            </a:ln>
          </p:spPr>
          <p:txBody>
            <a:bodyPr/>
            <a:lstStyle/>
            <a:p>
              <a:endParaRPr lang="en-GB"/>
            </a:p>
          </p:txBody>
        </p:sp>
        <p:sp>
          <p:nvSpPr>
            <p:cNvPr id="66" name="Harvey 25/100 [25]" hidden="1">
              <a:extLst>
                <a:ext uri="{FF2B5EF4-FFF2-40B4-BE49-F238E27FC236}">
                  <a16:creationId xmlns:a16="http://schemas.microsoft.com/office/drawing/2014/main" id="{3F1828C5-07DB-FC4D-2EF7-F5B980989BAE}"/>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tx1"/>
            </a:solidFill>
            <a:ln w="12700" cmpd="sng">
              <a:solidFill>
                <a:schemeClr val="tx1"/>
              </a:solidFill>
            </a:ln>
          </p:spPr>
          <p:txBody>
            <a:bodyPr/>
            <a:lstStyle/>
            <a:p>
              <a:endParaRPr lang="en-GB"/>
            </a:p>
          </p:txBody>
        </p:sp>
        <p:sp>
          <p:nvSpPr>
            <p:cNvPr id="67" name="Harvey 26/100 [26]" hidden="1">
              <a:extLst>
                <a:ext uri="{FF2B5EF4-FFF2-40B4-BE49-F238E27FC236}">
                  <a16:creationId xmlns:a16="http://schemas.microsoft.com/office/drawing/2014/main" id="{655C476E-E540-48DD-B38F-B305A500F780}"/>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solidFill>
              <a:schemeClr val="tx1"/>
            </a:solidFill>
            <a:ln w="12700" cmpd="sng">
              <a:solidFill>
                <a:schemeClr val="tx1"/>
              </a:solidFill>
            </a:ln>
          </p:spPr>
          <p:txBody>
            <a:bodyPr/>
            <a:lstStyle/>
            <a:p>
              <a:endParaRPr lang="en-GB"/>
            </a:p>
          </p:txBody>
        </p:sp>
        <p:sp>
          <p:nvSpPr>
            <p:cNvPr id="68" name="Harvey 27/100 [27]" hidden="1">
              <a:extLst>
                <a:ext uri="{FF2B5EF4-FFF2-40B4-BE49-F238E27FC236}">
                  <a16:creationId xmlns:a16="http://schemas.microsoft.com/office/drawing/2014/main" id="{56109F54-4983-6C92-8504-BE830E8F5E86}"/>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solidFill>
              <a:schemeClr val="tx1"/>
            </a:solidFill>
            <a:ln w="12700" cmpd="sng">
              <a:solidFill>
                <a:schemeClr val="tx1"/>
              </a:solidFill>
            </a:ln>
          </p:spPr>
          <p:txBody>
            <a:bodyPr/>
            <a:lstStyle/>
            <a:p>
              <a:endParaRPr lang="en-GB"/>
            </a:p>
          </p:txBody>
        </p:sp>
        <p:sp>
          <p:nvSpPr>
            <p:cNvPr id="69" name="Harvey 28/100 [28]" hidden="1">
              <a:extLst>
                <a:ext uri="{FF2B5EF4-FFF2-40B4-BE49-F238E27FC236}">
                  <a16:creationId xmlns:a16="http://schemas.microsoft.com/office/drawing/2014/main" id="{D6B75DEA-0233-C377-694E-4CECF4E6B02B}"/>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solidFill>
              <a:schemeClr val="tx1"/>
            </a:solidFill>
            <a:ln w="12700" cmpd="sng">
              <a:solidFill>
                <a:schemeClr val="tx1"/>
              </a:solidFill>
            </a:ln>
          </p:spPr>
          <p:txBody>
            <a:bodyPr/>
            <a:lstStyle/>
            <a:p>
              <a:endParaRPr lang="en-GB"/>
            </a:p>
          </p:txBody>
        </p:sp>
        <p:sp>
          <p:nvSpPr>
            <p:cNvPr id="70" name="Harvey 29/100 [29]" hidden="1">
              <a:extLst>
                <a:ext uri="{FF2B5EF4-FFF2-40B4-BE49-F238E27FC236}">
                  <a16:creationId xmlns:a16="http://schemas.microsoft.com/office/drawing/2014/main" id="{755049E4-8D99-18A6-A6DF-F735199E2F82}"/>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solidFill>
              <a:schemeClr val="tx1"/>
            </a:solidFill>
            <a:ln w="12700" cmpd="sng">
              <a:solidFill>
                <a:schemeClr val="tx1"/>
              </a:solidFill>
            </a:ln>
          </p:spPr>
          <p:txBody>
            <a:bodyPr/>
            <a:lstStyle/>
            <a:p>
              <a:endParaRPr lang="en-GB"/>
            </a:p>
          </p:txBody>
        </p:sp>
        <p:sp>
          <p:nvSpPr>
            <p:cNvPr id="71" name="Harvey 30/100 [30]" hidden="1">
              <a:extLst>
                <a:ext uri="{FF2B5EF4-FFF2-40B4-BE49-F238E27FC236}">
                  <a16:creationId xmlns:a16="http://schemas.microsoft.com/office/drawing/2014/main" id="{78898DF6-A3A5-1259-CE25-1801C93A5764}"/>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solidFill>
              <a:schemeClr val="tx1"/>
            </a:solidFill>
            <a:ln w="12700" cmpd="sng">
              <a:solidFill>
                <a:schemeClr val="tx1"/>
              </a:solidFill>
            </a:ln>
          </p:spPr>
          <p:txBody>
            <a:bodyPr/>
            <a:lstStyle/>
            <a:p>
              <a:endParaRPr lang="en-GB"/>
            </a:p>
          </p:txBody>
        </p:sp>
        <p:sp>
          <p:nvSpPr>
            <p:cNvPr id="72" name="Harvey 31/100 [31]" hidden="1">
              <a:extLst>
                <a:ext uri="{FF2B5EF4-FFF2-40B4-BE49-F238E27FC236}">
                  <a16:creationId xmlns:a16="http://schemas.microsoft.com/office/drawing/2014/main" id="{73AE6358-F2AA-2218-67A0-A81E1017EDB5}"/>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solidFill>
              <a:schemeClr val="tx1"/>
            </a:solidFill>
            <a:ln w="12700" cmpd="sng">
              <a:solidFill>
                <a:schemeClr val="tx1"/>
              </a:solidFill>
            </a:ln>
          </p:spPr>
          <p:txBody>
            <a:bodyPr/>
            <a:lstStyle/>
            <a:p>
              <a:endParaRPr lang="en-GB"/>
            </a:p>
          </p:txBody>
        </p:sp>
        <p:sp>
          <p:nvSpPr>
            <p:cNvPr id="73" name="Harvey 32/100 [32]" hidden="1">
              <a:extLst>
                <a:ext uri="{FF2B5EF4-FFF2-40B4-BE49-F238E27FC236}">
                  <a16:creationId xmlns:a16="http://schemas.microsoft.com/office/drawing/2014/main" id="{01B0DBBA-41D3-281C-38C4-265855E8C676}"/>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solidFill>
              <a:schemeClr val="tx1"/>
            </a:solidFill>
            <a:ln w="12700" cmpd="sng">
              <a:solidFill>
                <a:schemeClr val="tx1"/>
              </a:solidFill>
            </a:ln>
          </p:spPr>
          <p:txBody>
            <a:bodyPr/>
            <a:lstStyle/>
            <a:p>
              <a:endParaRPr lang="en-GB"/>
            </a:p>
          </p:txBody>
        </p:sp>
        <p:sp>
          <p:nvSpPr>
            <p:cNvPr id="74" name="Harvey 33/100 [33]" hidden="1">
              <a:extLst>
                <a:ext uri="{FF2B5EF4-FFF2-40B4-BE49-F238E27FC236}">
                  <a16:creationId xmlns:a16="http://schemas.microsoft.com/office/drawing/2014/main" id="{58F31852-6E05-B56F-9D26-F2BB60053AED}"/>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solidFill>
              <a:schemeClr val="tx1"/>
            </a:solidFill>
            <a:ln w="12700" cmpd="sng">
              <a:solidFill>
                <a:schemeClr val="tx1"/>
              </a:solidFill>
            </a:ln>
          </p:spPr>
          <p:txBody>
            <a:bodyPr/>
            <a:lstStyle/>
            <a:p>
              <a:endParaRPr lang="en-GB"/>
            </a:p>
          </p:txBody>
        </p:sp>
        <p:sp>
          <p:nvSpPr>
            <p:cNvPr id="75" name="Harvey 34/100 [34]" hidden="1">
              <a:extLst>
                <a:ext uri="{FF2B5EF4-FFF2-40B4-BE49-F238E27FC236}">
                  <a16:creationId xmlns:a16="http://schemas.microsoft.com/office/drawing/2014/main" id="{A4FA42C3-DDC0-AC1B-B07E-D21DED24C456}"/>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solidFill>
              <a:schemeClr val="tx1"/>
            </a:solidFill>
            <a:ln w="12700" cmpd="sng">
              <a:solidFill>
                <a:schemeClr val="tx1"/>
              </a:solidFill>
            </a:ln>
          </p:spPr>
          <p:txBody>
            <a:bodyPr/>
            <a:lstStyle/>
            <a:p>
              <a:endParaRPr lang="en-GB"/>
            </a:p>
          </p:txBody>
        </p:sp>
        <p:sp>
          <p:nvSpPr>
            <p:cNvPr id="76" name="Harvey 35/100 [35]" hidden="1">
              <a:extLst>
                <a:ext uri="{FF2B5EF4-FFF2-40B4-BE49-F238E27FC236}">
                  <a16:creationId xmlns:a16="http://schemas.microsoft.com/office/drawing/2014/main" id="{1451EA10-935B-1847-81D2-261376FBC657}"/>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solidFill>
              <a:schemeClr val="tx1"/>
            </a:solidFill>
            <a:ln w="12700" cmpd="sng">
              <a:solidFill>
                <a:schemeClr val="tx1"/>
              </a:solidFill>
            </a:ln>
          </p:spPr>
          <p:txBody>
            <a:bodyPr/>
            <a:lstStyle/>
            <a:p>
              <a:endParaRPr lang="en-GB"/>
            </a:p>
          </p:txBody>
        </p:sp>
        <p:sp>
          <p:nvSpPr>
            <p:cNvPr id="77" name="Harvey 36/100 [36]" hidden="1">
              <a:extLst>
                <a:ext uri="{FF2B5EF4-FFF2-40B4-BE49-F238E27FC236}">
                  <a16:creationId xmlns:a16="http://schemas.microsoft.com/office/drawing/2014/main" id="{265AE219-C9F8-9A41-57C0-C0BB023E91EC}"/>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solidFill>
              <a:schemeClr val="tx1"/>
            </a:solidFill>
            <a:ln w="12700" cmpd="sng">
              <a:solidFill>
                <a:schemeClr val="tx1"/>
              </a:solidFill>
            </a:ln>
          </p:spPr>
          <p:txBody>
            <a:bodyPr/>
            <a:lstStyle/>
            <a:p>
              <a:endParaRPr lang="en-GB"/>
            </a:p>
          </p:txBody>
        </p:sp>
        <p:sp>
          <p:nvSpPr>
            <p:cNvPr id="78" name="Harvey 37/100 [37]" hidden="1">
              <a:extLst>
                <a:ext uri="{FF2B5EF4-FFF2-40B4-BE49-F238E27FC236}">
                  <a16:creationId xmlns:a16="http://schemas.microsoft.com/office/drawing/2014/main" id="{C01B6C99-CAB2-BB84-9910-278303221AB9}"/>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solidFill>
              <a:schemeClr val="tx1"/>
            </a:solidFill>
            <a:ln w="12700" cmpd="sng">
              <a:solidFill>
                <a:schemeClr val="tx1"/>
              </a:solidFill>
            </a:ln>
          </p:spPr>
          <p:txBody>
            <a:bodyPr/>
            <a:lstStyle/>
            <a:p>
              <a:endParaRPr lang="en-GB"/>
            </a:p>
          </p:txBody>
        </p:sp>
        <p:sp>
          <p:nvSpPr>
            <p:cNvPr id="79" name="Harvey 38/100 [38]" hidden="1">
              <a:extLst>
                <a:ext uri="{FF2B5EF4-FFF2-40B4-BE49-F238E27FC236}">
                  <a16:creationId xmlns:a16="http://schemas.microsoft.com/office/drawing/2014/main" id="{DDEA12DE-B254-7770-F864-FEB618131165}"/>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solidFill>
              <a:schemeClr val="tx1"/>
            </a:solidFill>
            <a:ln w="12700" cmpd="sng">
              <a:solidFill>
                <a:schemeClr val="tx1"/>
              </a:solidFill>
            </a:ln>
          </p:spPr>
          <p:txBody>
            <a:bodyPr/>
            <a:lstStyle/>
            <a:p>
              <a:endParaRPr lang="en-GB"/>
            </a:p>
          </p:txBody>
        </p:sp>
        <p:sp>
          <p:nvSpPr>
            <p:cNvPr id="80" name="Harvey 39/100 [39]" hidden="1">
              <a:extLst>
                <a:ext uri="{FF2B5EF4-FFF2-40B4-BE49-F238E27FC236}">
                  <a16:creationId xmlns:a16="http://schemas.microsoft.com/office/drawing/2014/main" id="{1A60BE04-2ED4-797D-5050-9C70D7561CCC}"/>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solidFill>
              <a:schemeClr val="tx1"/>
            </a:solidFill>
            <a:ln w="12700" cmpd="sng">
              <a:solidFill>
                <a:schemeClr val="tx1"/>
              </a:solidFill>
            </a:ln>
          </p:spPr>
          <p:txBody>
            <a:bodyPr/>
            <a:lstStyle/>
            <a:p>
              <a:endParaRPr lang="en-GB"/>
            </a:p>
          </p:txBody>
        </p:sp>
        <p:sp>
          <p:nvSpPr>
            <p:cNvPr id="81" name="Harvey 40/100 [40]" hidden="1">
              <a:extLst>
                <a:ext uri="{FF2B5EF4-FFF2-40B4-BE49-F238E27FC236}">
                  <a16:creationId xmlns:a16="http://schemas.microsoft.com/office/drawing/2014/main" id="{8308CD6F-0BD0-80D0-8819-0E850051768D}"/>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solidFill>
              <a:schemeClr val="tx1"/>
            </a:solidFill>
            <a:ln w="12700" cmpd="sng">
              <a:solidFill>
                <a:schemeClr val="tx1"/>
              </a:solidFill>
            </a:ln>
          </p:spPr>
          <p:txBody>
            <a:bodyPr/>
            <a:lstStyle/>
            <a:p>
              <a:endParaRPr lang="en-GB"/>
            </a:p>
          </p:txBody>
        </p:sp>
        <p:sp>
          <p:nvSpPr>
            <p:cNvPr id="82" name="Harvey 41/100 [41]" hidden="1">
              <a:extLst>
                <a:ext uri="{FF2B5EF4-FFF2-40B4-BE49-F238E27FC236}">
                  <a16:creationId xmlns:a16="http://schemas.microsoft.com/office/drawing/2014/main" id="{06A4D707-B06F-F5AD-8016-27CFD28382AB}"/>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solidFill>
              <a:schemeClr val="tx1"/>
            </a:solidFill>
            <a:ln w="12700" cmpd="sng">
              <a:solidFill>
                <a:schemeClr val="tx1"/>
              </a:solidFill>
            </a:ln>
          </p:spPr>
          <p:txBody>
            <a:bodyPr/>
            <a:lstStyle/>
            <a:p>
              <a:endParaRPr lang="en-GB"/>
            </a:p>
          </p:txBody>
        </p:sp>
        <p:sp>
          <p:nvSpPr>
            <p:cNvPr id="83" name="Harvey 42/100 [42]" hidden="1">
              <a:extLst>
                <a:ext uri="{FF2B5EF4-FFF2-40B4-BE49-F238E27FC236}">
                  <a16:creationId xmlns:a16="http://schemas.microsoft.com/office/drawing/2014/main" id="{55774D22-B4BA-7D66-9FCD-B2B4ED55DD8A}"/>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solidFill>
              <a:schemeClr val="tx1"/>
            </a:solidFill>
            <a:ln w="12700" cmpd="sng">
              <a:solidFill>
                <a:schemeClr val="tx1"/>
              </a:solidFill>
            </a:ln>
          </p:spPr>
          <p:txBody>
            <a:bodyPr/>
            <a:lstStyle/>
            <a:p>
              <a:endParaRPr lang="en-GB"/>
            </a:p>
          </p:txBody>
        </p:sp>
        <p:sp>
          <p:nvSpPr>
            <p:cNvPr id="84" name="Harvey 43/100 [43]" hidden="1">
              <a:extLst>
                <a:ext uri="{FF2B5EF4-FFF2-40B4-BE49-F238E27FC236}">
                  <a16:creationId xmlns:a16="http://schemas.microsoft.com/office/drawing/2014/main" id="{D7FF96C2-F8F1-994F-EDAD-4E69FE567863}"/>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solidFill>
              <a:schemeClr val="tx1"/>
            </a:solidFill>
            <a:ln w="12700" cmpd="sng">
              <a:solidFill>
                <a:schemeClr val="tx1"/>
              </a:solidFill>
            </a:ln>
          </p:spPr>
          <p:txBody>
            <a:bodyPr/>
            <a:lstStyle/>
            <a:p>
              <a:endParaRPr lang="en-GB"/>
            </a:p>
          </p:txBody>
        </p:sp>
        <p:sp>
          <p:nvSpPr>
            <p:cNvPr id="85" name="Harvey 44/100 [44]" hidden="1">
              <a:extLst>
                <a:ext uri="{FF2B5EF4-FFF2-40B4-BE49-F238E27FC236}">
                  <a16:creationId xmlns:a16="http://schemas.microsoft.com/office/drawing/2014/main" id="{9FF1F9E0-2B2D-9CCF-4709-D63790370A87}"/>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solidFill>
              <a:schemeClr val="tx1"/>
            </a:solidFill>
            <a:ln w="12700" cmpd="sng">
              <a:solidFill>
                <a:schemeClr val="tx1"/>
              </a:solidFill>
            </a:ln>
          </p:spPr>
          <p:txBody>
            <a:bodyPr/>
            <a:lstStyle/>
            <a:p>
              <a:endParaRPr lang="en-GB"/>
            </a:p>
          </p:txBody>
        </p:sp>
        <p:sp>
          <p:nvSpPr>
            <p:cNvPr id="86" name="Harvey 45/100 [45]" hidden="1">
              <a:extLst>
                <a:ext uri="{FF2B5EF4-FFF2-40B4-BE49-F238E27FC236}">
                  <a16:creationId xmlns:a16="http://schemas.microsoft.com/office/drawing/2014/main" id="{D7597FB6-388B-2C77-5D53-3557EC8249EA}"/>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solidFill>
              <a:schemeClr val="tx1"/>
            </a:solidFill>
            <a:ln w="12700" cmpd="sng">
              <a:solidFill>
                <a:schemeClr val="tx1"/>
              </a:solidFill>
            </a:ln>
          </p:spPr>
          <p:txBody>
            <a:bodyPr/>
            <a:lstStyle/>
            <a:p>
              <a:endParaRPr lang="en-GB"/>
            </a:p>
          </p:txBody>
        </p:sp>
        <p:sp>
          <p:nvSpPr>
            <p:cNvPr id="87" name="Harvey 46/100 [46]" hidden="1">
              <a:extLst>
                <a:ext uri="{FF2B5EF4-FFF2-40B4-BE49-F238E27FC236}">
                  <a16:creationId xmlns:a16="http://schemas.microsoft.com/office/drawing/2014/main" id="{DA490B00-ED89-F01E-FDAF-DCA0FBD4F899}"/>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solidFill>
              <a:schemeClr val="tx1"/>
            </a:solidFill>
            <a:ln w="12700" cmpd="sng">
              <a:solidFill>
                <a:schemeClr val="tx1"/>
              </a:solidFill>
            </a:ln>
          </p:spPr>
          <p:txBody>
            <a:bodyPr/>
            <a:lstStyle/>
            <a:p>
              <a:endParaRPr lang="en-GB"/>
            </a:p>
          </p:txBody>
        </p:sp>
        <p:sp>
          <p:nvSpPr>
            <p:cNvPr id="88" name="Harvey 47/100 [47]" hidden="1">
              <a:extLst>
                <a:ext uri="{FF2B5EF4-FFF2-40B4-BE49-F238E27FC236}">
                  <a16:creationId xmlns:a16="http://schemas.microsoft.com/office/drawing/2014/main" id="{B0A8B6DA-5D89-8A4B-71CA-821290BCDEAF}"/>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solidFill>
              <a:schemeClr val="tx1"/>
            </a:solidFill>
            <a:ln w="12700" cmpd="sng">
              <a:solidFill>
                <a:schemeClr val="tx1"/>
              </a:solidFill>
            </a:ln>
          </p:spPr>
          <p:txBody>
            <a:bodyPr/>
            <a:lstStyle/>
            <a:p>
              <a:endParaRPr lang="en-GB"/>
            </a:p>
          </p:txBody>
        </p:sp>
        <p:sp>
          <p:nvSpPr>
            <p:cNvPr id="89" name="Harvey 48/100 [48]" hidden="1">
              <a:extLst>
                <a:ext uri="{FF2B5EF4-FFF2-40B4-BE49-F238E27FC236}">
                  <a16:creationId xmlns:a16="http://schemas.microsoft.com/office/drawing/2014/main" id="{0F809E89-4D25-176F-E30B-08732934C73C}"/>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solidFill>
              <a:schemeClr val="tx1"/>
            </a:solidFill>
            <a:ln w="12700" cmpd="sng">
              <a:solidFill>
                <a:schemeClr val="tx1"/>
              </a:solidFill>
            </a:ln>
          </p:spPr>
          <p:txBody>
            <a:bodyPr/>
            <a:lstStyle/>
            <a:p>
              <a:endParaRPr lang="en-GB"/>
            </a:p>
          </p:txBody>
        </p:sp>
        <p:sp>
          <p:nvSpPr>
            <p:cNvPr id="90" name="Harvey 49/100 [49]" hidden="1">
              <a:extLst>
                <a:ext uri="{FF2B5EF4-FFF2-40B4-BE49-F238E27FC236}">
                  <a16:creationId xmlns:a16="http://schemas.microsoft.com/office/drawing/2014/main" id="{F1BB8FAE-13C6-1A37-2E9F-E04F6F8F4937}"/>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solidFill>
              <a:schemeClr val="tx1"/>
            </a:solidFill>
            <a:ln w="12700" cmpd="sng">
              <a:solidFill>
                <a:schemeClr val="tx1"/>
              </a:solidFill>
            </a:ln>
          </p:spPr>
          <p:txBody>
            <a:bodyPr/>
            <a:lstStyle/>
            <a:p>
              <a:endParaRPr lang="en-GB"/>
            </a:p>
          </p:txBody>
        </p:sp>
        <p:sp>
          <p:nvSpPr>
            <p:cNvPr id="91" name="Harvey 50/100 [50]" hidden="1">
              <a:extLst>
                <a:ext uri="{FF2B5EF4-FFF2-40B4-BE49-F238E27FC236}">
                  <a16:creationId xmlns:a16="http://schemas.microsoft.com/office/drawing/2014/main" id="{7EB3F580-8C07-5C2E-373D-8C2D92879075}"/>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tx1"/>
            </a:solidFill>
            <a:ln w="12700" cmpd="sng">
              <a:solidFill>
                <a:schemeClr val="tx1"/>
              </a:solidFill>
            </a:ln>
          </p:spPr>
          <p:txBody>
            <a:bodyPr/>
            <a:lstStyle/>
            <a:p>
              <a:endParaRPr lang="en-GB"/>
            </a:p>
          </p:txBody>
        </p:sp>
        <p:sp>
          <p:nvSpPr>
            <p:cNvPr id="92" name="Harvey 51/100 [51]" hidden="1">
              <a:extLst>
                <a:ext uri="{FF2B5EF4-FFF2-40B4-BE49-F238E27FC236}">
                  <a16:creationId xmlns:a16="http://schemas.microsoft.com/office/drawing/2014/main" id="{BC7DB816-B1A2-ED10-31B3-58E54C0358E9}"/>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solidFill>
              <a:schemeClr val="tx1"/>
            </a:solidFill>
            <a:ln w="12700" cmpd="sng">
              <a:solidFill>
                <a:schemeClr val="tx1"/>
              </a:solidFill>
            </a:ln>
          </p:spPr>
          <p:txBody>
            <a:bodyPr/>
            <a:lstStyle/>
            <a:p>
              <a:endParaRPr lang="en-GB"/>
            </a:p>
          </p:txBody>
        </p:sp>
        <p:sp>
          <p:nvSpPr>
            <p:cNvPr id="93" name="Harvey 52/100 [52]" hidden="1">
              <a:extLst>
                <a:ext uri="{FF2B5EF4-FFF2-40B4-BE49-F238E27FC236}">
                  <a16:creationId xmlns:a16="http://schemas.microsoft.com/office/drawing/2014/main" id="{1DE0A231-0123-1ABA-0FDD-8BDE5A92C98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solidFill>
              <a:schemeClr val="tx1"/>
            </a:solidFill>
            <a:ln w="12700" cmpd="sng">
              <a:solidFill>
                <a:schemeClr val="tx1"/>
              </a:solidFill>
            </a:ln>
          </p:spPr>
          <p:txBody>
            <a:bodyPr/>
            <a:lstStyle/>
            <a:p>
              <a:endParaRPr lang="en-GB"/>
            </a:p>
          </p:txBody>
        </p:sp>
        <p:sp>
          <p:nvSpPr>
            <p:cNvPr id="94" name="Harvey 53/100 [53]" hidden="1">
              <a:extLst>
                <a:ext uri="{FF2B5EF4-FFF2-40B4-BE49-F238E27FC236}">
                  <a16:creationId xmlns:a16="http://schemas.microsoft.com/office/drawing/2014/main" id="{3CAACB89-6C96-9D1C-01E3-C75991A151F6}"/>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solidFill>
              <a:schemeClr val="tx1"/>
            </a:solidFill>
            <a:ln w="12700" cmpd="sng">
              <a:solidFill>
                <a:schemeClr val="tx1"/>
              </a:solidFill>
            </a:ln>
          </p:spPr>
          <p:txBody>
            <a:bodyPr/>
            <a:lstStyle/>
            <a:p>
              <a:endParaRPr lang="en-GB"/>
            </a:p>
          </p:txBody>
        </p:sp>
        <p:sp>
          <p:nvSpPr>
            <p:cNvPr id="95" name="Harvey 54/100 [54]" hidden="1">
              <a:extLst>
                <a:ext uri="{FF2B5EF4-FFF2-40B4-BE49-F238E27FC236}">
                  <a16:creationId xmlns:a16="http://schemas.microsoft.com/office/drawing/2014/main" id="{5F494409-16C9-A74F-A6AF-E1FDA4F2FF1C}"/>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solidFill>
              <a:schemeClr val="tx1"/>
            </a:solidFill>
            <a:ln w="12700" cmpd="sng">
              <a:solidFill>
                <a:schemeClr val="tx1"/>
              </a:solidFill>
            </a:ln>
          </p:spPr>
          <p:txBody>
            <a:bodyPr/>
            <a:lstStyle/>
            <a:p>
              <a:endParaRPr lang="en-GB"/>
            </a:p>
          </p:txBody>
        </p:sp>
        <p:sp>
          <p:nvSpPr>
            <p:cNvPr id="96" name="Harvey 55/100 [55]" hidden="1">
              <a:extLst>
                <a:ext uri="{FF2B5EF4-FFF2-40B4-BE49-F238E27FC236}">
                  <a16:creationId xmlns:a16="http://schemas.microsoft.com/office/drawing/2014/main" id="{8AC486EA-06E3-5EE3-0A56-CD3391C6CD32}"/>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solidFill>
              <a:schemeClr val="tx1"/>
            </a:solidFill>
            <a:ln w="12700" cmpd="sng">
              <a:solidFill>
                <a:schemeClr val="tx1"/>
              </a:solidFill>
            </a:ln>
          </p:spPr>
          <p:txBody>
            <a:bodyPr/>
            <a:lstStyle/>
            <a:p>
              <a:endParaRPr lang="en-GB"/>
            </a:p>
          </p:txBody>
        </p:sp>
        <p:sp>
          <p:nvSpPr>
            <p:cNvPr id="97" name="Harvey 56/100 [56]" hidden="1">
              <a:extLst>
                <a:ext uri="{FF2B5EF4-FFF2-40B4-BE49-F238E27FC236}">
                  <a16:creationId xmlns:a16="http://schemas.microsoft.com/office/drawing/2014/main" id="{480C1146-526B-C545-277F-A242E5DF1514}"/>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solidFill>
              <a:schemeClr val="tx1"/>
            </a:solidFill>
            <a:ln w="12700" cmpd="sng">
              <a:solidFill>
                <a:schemeClr val="tx1"/>
              </a:solidFill>
            </a:ln>
          </p:spPr>
          <p:txBody>
            <a:bodyPr/>
            <a:lstStyle/>
            <a:p>
              <a:endParaRPr lang="en-GB"/>
            </a:p>
          </p:txBody>
        </p:sp>
        <p:sp>
          <p:nvSpPr>
            <p:cNvPr id="98" name="Harvey 57/100 [57]" hidden="1">
              <a:extLst>
                <a:ext uri="{FF2B5EF4-FFF2-40B4-BE49-F238E27FC236}">
                  <a16:creationId xmlns:a16="http://schemas.microsoft.com/office/drawing/2014/main" id="{8687CB26-93DE-B108-514A-34D47259E546}"/>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solidFill>
              <a:schemeClr val="tx1"/>
            </a:solidFill>
            <a:ln w="12700" cmpd="sng">
              <a:solidFill>
                <a:schemeClr val="tx1"/>
              </a:solidFill>
            </a:ln>
          </p:spPr>
          <p:txBody>
            <a:bodyPr/>
            <a:lstStyle/>
            <a:p>
              <a:endParaRPr lang="en-GB"/>
            </a:p>
          </p:txBody>
        </p:sp>
        <p:sp>
          <p:nvSpPr>
            <p:cNvPr id="99" name="Harvey 58/100 [58]" hidden="1">
              <a:extLst>
                <a:ext uri="{FF2B5EF4-FFF2-40B4-BE49-F238E27FC236}">
                  <a16:creationId xmlns:a16="http://schemas.microsoft.com/office/drawing/2014/main" id="{B27A49A5-813E-2183-9BB5-EBBF92D4DD77}"/>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solidFill>
              <a:schemeClr val="tx1"/>
            </a:solidFill>
            <a:ln w="12700" cmpd="sng">
              <a:solidFill>
                <a:schemeClr val="tx1"/>
              </a:solidFill>
            </a:ln>
          </p:spPr>
          <p:txBody>
            <a:bodyPr/>
            <a:lstStyle/>
            <a:p>
              <a:endParaRPr lang="en-GB"/>
            </a:p>
          </p:txBody>
        </p:sp>
        <p:sp>
          <p:nvSpPr>
            <p:cNvPr id="100" name="Harvey 59/100 [59]" hidden="1">
              <a:extLst>
                <a:ext uri="{FF2B5EF4-FFF2-40B4-BE49-F238E27FC236}">
                  <a16:creationId xmlns:a16="http://schemas.microsoft.com/office/drawing/2014/main" id="{38D3D0BB-B05E-6D68-7F5C-B3A106151D84}"/>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solidFill>
              <a:schemeClr val="tx1"/>
            </a:solidFill>
            <a:ln w="12700" cmpd="sng">
              <a:solidFill>
                <a:schemeClr val="tx1"/>
              </a:solidFill>
            </a:ln>
          </p:spPr>
          <p:txBody>
            <a:bodyPr/>
            <a:lstStyle/>
            <a:p>
              <a:endParaRPr lang="en-GB"/>
            </a:p>
          </p:txBody>
        </p:sp>
        <p:sp>
          <p:nvSpPr>
            <p:cNvPr id="101" name="Harvey 60/100 [60]" hidden="1">
              <a:extLst>
                <a:ext uri="{FF2B5EF4-FFF2-40B4-BE49-F238E27FC236}">
                  <a16:creationId xmlns:a16="http://schemas.microsoft.com/office/drawing/2014/main" id="{27FE40F0-741B-9C64-223C-53A8A326E390}"/>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solidFill>
              <a:schemeClr val="tx1"/>
            </a:solidFill>
            <a:ln w="12700" cmpd="sng">
              <a:solidFill>
                <a:schemeClr val="tx1"/>
              </a:solidFill>
            </a:ln>
          </p:spPr>
          <p:txBody>
            <a:bodyPr/>
            <a:lstStyle/>
            <a:p>
              <a:endParaRPr lang="en-GB"/>
            </a:p>
          </p:txBody>
        </p:sp>
        <p:sp>
          <p:nvSpPr>
            <p:cNvPr id="102" name="Harvey 61/100 [61]" hidden="1">
              <a:extLst>
                <a:ext uri="{FF2B5EF4-FFF2-40B4-BE49-F238E27FC236}">
                  <a16:creationId xmlns:a16="http://schemas.microsoft.com/office/drawing/2014/main" id="{D69D241A-E22D-4FF4-BB1B-50D18C709CF2}"/>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solidFill>
              <a:schemeClr val="tx1"/>
            </a:solidFill>
            <a:ln w="12700" cmpd="sng">
              <a:solidFill>
                <a:schemeClr val="tx1"/>
              </a:solidFill>
            </a:ln>
          </p:spPr>
          <p:txBody>
            <a:bodyPr/>
            <a:lstStyle/>
            <a:p>
              <a:endParaRPr lang="en-GB"/>
            </a:p>
          </p:txBody>
        </p:sp>
        <p:sp>
          <p:nvSpPr>
            <p:cNvPr id="103" name="Harvey 62/100 [62]" hidden="1">
              <a:extLst>
                <a:ext uri="{FF2B5EF4-FFF2-40B4-BE49-F238E27FC236}">
                  <a16:creationId xmlns:a16="http://schemas.microsoft.com/office/drawing/2014/main" id="{DAFFDF14-89DF-A67A-4CFA-11C5A89E927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solidFill>
              <a:schemeClr val="tx1"/>
            </a:solidFill>
            <a:ln w="12700" cmpd="sng">
              <a:solidFill>
                <a:schemeClr val="tx1"/>
              </a:solidFill>
            </a:ln>
          </p:spPr>
          <p:txBody>
            <a:bodyPr/>
            <a:lstStyle/>
            <a:p>
              <a:endParaRPr lang="en-GB"/>
            </a:p>
          </p:txBody>
        </p:sp>
        <p:sp>
          <p:nvSpPr>
            <p:cNvPr id="104" name="Harvey 63/100 [63]" hidden="1">
              <a:extLst>
                <a:ext uri="{FF2B5EF4-FFF2-40B4-BE49-F238E27FC236}">
                  <a16:creationId xmlns:a16="http://schemas.microsoft.com/office/drawing/2014/main" id="{C39BA793-0F62-2498-61BE-2E8C552B0E69}"/>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solidFill>
              <a:schemeClr val="tx1"/>
            </a:solidFill>
            <a:ln w="12700" cmpd="sng">
              <a:solidFill>
                <a:schemeClr val="tx1"/>
              </a:solidFill>
            </a:ln>
          </p:spPr>
          <p:txBody>
            <a:bodyPr/>
            <a:lstStyle/>
            <a:p>
              <a:endParaRPr lang="en-GB"/>
            </a:p>
          </p:txBody>
        </p:sp>
        <p:sp>
          <p:nvSpPr>
            <p:cNvPr id="105" name="Harvey 64/100 [64]" hidden="1">
              <a:extLst>
                <a:ext uri="{FF2B5EF4-FFF2-40B4-BE49-F238E27FC236}">
                  <a16:creationId xmlns:a16="http://schemas.microsoft.com/office/drawing/2014/main" id="{DFBE52DF-9658-2D3A-C60E-A48916578542}"/>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solidFill>
              <a:schemeClr val="tx1"/>
            </a:solidFill>
            <a:ln w="12700" cmpd="sng">
              <a:solidFill>
                <a:schemeClr val="tx1"/>
              </a:solidFill>
            </a:ln>
          </p:spPr>
          <p:txBody>
            <a:bodyPr/>
            <a:lstStyle/>
            <a:p>
              <a:endParaRPr lang="en-GB"/>
            </a:p>
          </p:txBody>
        </p:sp>
        <p:sp>
          <p:nvSpPr>
            <p:cNvPr id="106" name="Harvey 65/100 [65]" hidden="1">
              <a:extLst>
                <a:ext uri="{FF2B5EF4-FFF2-40B4-BE49-F238E27FC236}">
                  <a16:creationId xmlns:a16="http://schemas.microsoft.com/office/drawing/2014/main" id="{3E1BD519-5552-5424-ED6C-563DBE1B3564}"/>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solidFill>
              <a:schemeClr val="tx1"/>
            </a:solidFill>
            <a:ln w="12700" cmpd="sng">
              <a:solidFill>
                <a:schemeClr val="tx1"/>
              </a:solidFill>
            </a:ln>
          </p:spPr>
          <p:txBody>
            <a:bodyPr/>
            <a:lstStyle/>
            <a:p>
              <a:endParaRPr lang="en-GB"/>
            </a:p>
          </p:txBody>
        </p:sp>
        <p:sp>
          <p:nvSpPr>
            <p:cNvPr id="107" name="Harvey 66/100 [66]" hidden="1">
              <a:extLst>
                <a:ext uri="{FF2B5EF4-FFF2-40B4-BE49-F238E27FC236}">
                  <a16:creationId xmlns:a16="http://schemas.microsoft.com/office/drawing/2014/main" id="{75CEFAA7-6B44-20BF-B0D7-F3EBD4F945D4}"/>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solidFill>
              <a:schemeClr val="tx1"/>
            </a:solidFill>
            <a:ln w="12700" cmpd="sng">
              <a:solidFill>
                <a:schemeClr val="tx1"/>
              </a:solidFill>
            </a:ln>
          </p:spPr>
          <p:txBody>
            <a:bodyPr/>
            <a:lstStyle/>
            <a:p>
              <a:endParaRPr lang="en-GB"/>
            </a:p>
          </p:txBody>
        </p:sp>
        <p:sp>
          <p:nvSpPr>
            <p:cNvPr id="108" name="Harvey 67/100 [67]" hidden="1">
              <a:extLst>
                <a:ext uri="{FF2B5EF4-FFF2-40B4-BE49-F238E27FC236}">
                  <a16:creationId xmlns:a16="http://schemas.microsoft.com/office/drawing/2014/main" id="{D5E6DC47-E730-2EB3-E45A-72A39505244F}"/>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solidFill>
              <a:schemeClr val="tx1"/>
            </a:solidFill>
            <a:ln w="12700" cmpd="sng">
              <a:solidFill>
                <a:schemeClr val="tx1"/>
              </a:solidFill>
            </a:ln>
          </p:spPr>
          <p:txBody>
            <a:bodyPr/>
            <a:lstStyle/>
            <a:p>
              <a:endParaRPr lang="en-GB"/>
            </a:p>
          </p:txBody>
        </p:sp>
        <p:sp>
          <p:nvSpPr>
            <p:cNvPr id="109" name="Harvey 68/100 [68]" hidden="1">
              <a:extLst>
                <a:ext uri="{FF2B5EF4-FFF2-40B4-BE49-F238E27FC236}">
                  <a16:creationId xmlns:a16="http://schemas.microsoft.com/office/drawing/2014/main" id="{9E96F4CD-C631-2F9C-73F3-BA651C94B329}"/>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solidFill>
              <a:schemeClr val="tx1"/>
            </a:solidFill>
            <a:ln w="12700" cmpd="sng">
              <a:solidFill>
                <a:schemeClr val="tx1"/>
              </a:solidFill>
            </a:ln>
          </p:spPr>
          <p:txBody>
            <a:bodyPr/>
            <a:lstStyle/>
            <a:p>
              <a:endParaRPr lang="en-GB"/>
            </a:p>
          </p:txBody>
        </p:sp>
        <p:sp>
          <p:nvSpPr>
            <p:cNvPr id="110" name="Harvey 69/100 [69]" hidden="1">
              <a:extLst>
                <a:ext uri="{FF2B5EF4-FFF2-40B4-BE49-F238E27FC236}">
                  <a16:creationId xmlns:a16="http://schemas.microsoft.com/office/drawing/2014/main" id="{09507E18-4648-341D-5DE6-007531750F91}"/>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solidFill>
              <a:schemeClr val="tx1"/>
            </a:solidFill>
            <a:ln w="12700" cmpd="sng">
              <a:solidFill>
                <a:schemeClr val="tx1"/>
              </a:solidFill>
            </a:ln>
          </p:spPr>
          <p:txBody>
            <a:bodyPr/>
            <a:lstStyle/>
            <a:p>
              <a:endParaRPr lang="en-GB"/>
            </a:p>
          </p:txBody>
        </p:sp>
        <p:sp>
          <p:nvSpPr>
            <p:cNvPr id="111" name="Harvey 70/100 [70]" hidden="1">
              <a:extLst>
                <a:ext uri="{FF2B5EF4-FFF2-40B4-BE49-F238E27FC236}">
                  <a16:creationId xmlns:a16="http://schemas.microsoft.com/office/drawing/2014/main" id="{B388F862-D334-8ACB-448D-D4862124448F}"/>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solidFill>
              <a:schemeClr val="tx1"/>
            </a:solidFill>
            <a:ln w="12700" cmpd="sng">
              <a:solidFill>
                <a:schemeClr val="tx1"/>
              </a:solidFill>
            </a:ln>
          </p:spPr>
          <p:txBody>
            <a:bodyPr/>
            <a:lstStyle/>
            <a:p>
              <a:endParaRPr lang="en-GB"/>
            </a:p>
          </p:txBody>
        </p:sp>
        <p:sp>
          <p:nvSpPr>
            <p:cNvPr id="112" name="Harvey 71/100 [71]" hidden="1">
              <a:extLst>
                <a:ext uri="{FF2B5EF4-FFF2-40B4-BE49-F238E27FC236}">
                  <a16:creationId xmlns:a16="http://schemas.microsoft.com/office/drawing/2014/main" id="{543FE31A-BC1F-F36F-864B-460EF8C2ED4C}"/>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solidFill>
              <a:schemeClr val="tx1"/>
            </a:solidFill>
            <a:ln w="12700" cmpd="sng">
              <a:solidFill>
                <a:schemeClr val="tx1"/>
              </a:solidFill>
            </a:ln>
          </p:spPr>
          <p:txBody>
            <a:bodyPr/>
            <a:lstStyle/>
            <a:p>
              <a:endParaRPr lang="en-GB"/>
            </a:p>
          </p:txBody>
        </p:sp>
        <p:sp>
          <p:nvSpPr>
            <p:cNvPr id="113" name="Harvey 72/100 [72]" hidden="1">
              <a:extLst>
                <a:ext uri="{FF2B5EF4-FFF2-40B4-BE49-F238E27FC236}">
                  <a16:creationId xmlns:a16="http://schemas.microsoft.com/office/drawing/2014/main" id="{5B490538-CF21-01BD-D4E6-834DCD9BF6BD}"/>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solidFill>
              <a:schemeClr val="tx1"/>
            </a:solidFill>
            <a:ln w="12700" cmpd="sng">
              <a:solidFill>
                <a:schemeClr val="tx1"/>
              </a:solidFill>
            </a:ln>
          </p:spPr>
          <p:txBody>
            <a:bodyPr/>
            <a:lstStyle/>
            <a:p>
              <a:endParaRPr lang="en-GB"/>
            </a:p>
          </p:txBody>
        </p:sp>
        <p:sp>
          <p:nvSpPr>
            <p:cNvPr id="114" name="Harvey 73/100 [73]" hidden="1">
              <a:extLst>
                <a:ext uri="{FF2B5EF4-FFF2-40B4-BE49-F238E27FC236}">
                  <a16:creationId xmlns:a16="http://schemas.microsoft.com/office/drawing/2014/main" id="{A1DCB225-811D-FB0A-A41C-50A574E20F51}"/>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solidFill>
              <a:schemeClr val="tx1"/>
            </a:solidFill>
            <a:ln w="12700" cmpd="sng">
              <a:solidFill>
                <a:schemeClr val="tx1"/>
              </a:solidFill>
            </a:ln>
          </p:spPr>
          <p:txBody>
            <a:bodyPr/>
            <a:lstStyle/>
            <a:p>
              <a:endParaRPr lang="en-GB"/>
            </a:p>
          </p:txBody>
        </p:sp>
        <p:sp>
          <p:nvSpPr>
            <p:cNvPr id="115" name="Harvey 74/100 [74]" hidden="1">
              <a:extLst>
                <a:ext uri="{FF2B5EF4-FFF2-40B4-BE49-F238E27FC236}">
                  <a16:creationId xmlns:a16="http://schemas.microsoft.com/office/drawing/2014/main" id="{FEAB97DD-183E-D053-038E-062A9913FF24}"/>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solidFill>
              <a:schemeClr val="tx1"/>
            </a:solidFill>
            <a:ln w="12700" cmpd="sng">
              <a:solidFill>
                <a:schemeClr val="tx1"/>
              </a:solidFill>
            </a:ln>
          </p:spPr>
          <p:txBody>
            <a:bodyPr/>
            <a:lstStyle/>
            <a:p>
              <a:endParaRPr lang="en-GB"/>
            </a:p>
          </p:txBody>
        </p:sp>
        <p:sp>
          <p:nvSpPr>
            <p:cNvPr id="116" name="Harvey 75/100 [75]" hidden="1">
              <a:extLst>
                <a:ext uri="{FF2B5EF4-FFF2-40B4-BE49-F238E27FC236}">
                  <a16:creationId xmlns:a16="http://schemas.microsoft.com/office/drawing/2014/main" id="{DF358592-D4B6-9775-EC3A-7A49E056576D}"/>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tx1"/>
            </a:solidFill>
            <a:ln w="12700" cmpd="sng">
              <a:solidFill>
                <a:schemeClr val="tx1"/>
              </a:solidFill>
            </a:ln>
          </p:spPr>
          <p:txBody>
            <a:bodyPr/>
            <a:lstStyle/>
            <a:p>
              <a:endParaRPr lang="en-GB"/>
            </a:p>
          </p:txBody>
        </p:sp>
        <p:sp>
          <p:nvSpPr>
            <p:cNvPr id="117" name="Harvey 76/100 [76]" hidden="1">
              <a:extLst>
                <a:ext uri="{FF2B5EF4-FFF2-40B4-BE49-F238E27FC236}">
                  <a16:creationId xmlns:a16="http://schemas.microsoft.com/office/drawing/2014/main" id="{26B3C687-92C0-B7B1-9614-7CE66BDA432E}"/>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solidFill>
              <a:schemeClr val="tx1"/>
            </a:solidFill>
            <a:ln w="12700" cmpd="sng">
              <a:solidFill>
                <a:schemeClr val="tx1"/>
              </a:solidFill>
            </a:ln>
          </p:spPr>
          <p:txBody>
            <a:bodyPr/>
            <a:lstStyle/>
            <a:p>
              <a:endParaRPr lang="en-GB"/>
            </a:p>
          </p:txBody>
        </p:sp>
        <p:sp>
          <p:nvSpPr>
            <p:cNvPr id="118" name="Harvey 77/100 [77]" hidden="1">
              <a:extLst>
                <a:ext uri="{FF2B5EF4-FFF2-40B4-BE49-F238E27FC236}">
                  <a16:creationId xmlns:a16="http://schemas.microsoft.com/office/drawing/2014/main" id="{30DB1639-6AAD-79D3-CCD2-375E2DD5A8A7}"/>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solidFill>
              <a:schemeClr val="tx1"/>
            </a:solidFill>
            <a:ln w="12700" cmpd="sng">
              <a:solidFill>
                <a:schemeClr val="tx1"/>
              </a:solidFill>
            </a:ln>
          </p:spPr>
          <p:txBody>
            <a:bodyPr/>
            <a:lstStyle/>
            <a:p>
              <a:endParaRPr lang="en-GB"/>
            </a:p>
          </p:txBody>
        </p:sp>
        <p:sp>
          <p:nvSpPr>
            <p:cNvPr id="119" name="Harvey 78/100 [78]" hidden="1">
              <a:extLst>
                <a:ext uri="{FF2B5EF4-FFF2-40B4-BE49-F238E27FC236}">
                  <a16:creationId xmlns:a16="http://schemas.microsoft.com/office/drawing/2014/main" id="{A7B0B225-1D87-1651-9279-FEBFA6209B4C}"/>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solidFill>
              <a:schemeClr val="tx1"/>
            </a:solidFill>
            <a:ln w="12700" cmpd="sng">
              <a:solidFill>
                <a:schemeClr val="tx1"/>
              </a:solidFill>
            </a:ln>
          </p:spPr>
          <p:txBody>
            <a:bodyPr/>
            <a:lstStyle/>
            <a:p>
              <a:endParaRPr lang="en-GB"/>
            </a:p>
          </p:txBody>
        </p:sp>
        <p:sp>
          <p:nvSpPr>
            <p:cNvPr id="120" name="Harvey 79/100 [79]" hidden="1">
              <a:extLst>
                <a:ext uri="{FF2B5EF4-FFF2-40B4-BE49-F238E27FC236}">
                  <a16:creationId xmlns:a16="http://schemas.microsoft.com/office/drawing/2014/main" id="{D56E7CBB-E47B-A46B-BE50-8DA147677D1C}"/>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solidFill>
              <a:schemeClr val="tx1"/>
            </a:solidFill>
            <a:ln w="12700" cmpd="sng">
              <a:solidFill>
                <a:schemeClr val="tx1"/>
              </a:solidFill>
            </a:ln>
          </p:spPr>
          <p:txBody>
            <a:bodyPr/>
            <a:lstStyle/>
            <a:p>
              <a:endParaRPr lang="en-GB"/>
            </a:p>
          </p:txBody>
        </p:sp>
        <p:sp>
          <p:nvSpPr>
            <p:cNvPr id="121" name="Harvey 80/100 [80]" hidden="1">
              <a:extLst>
                <a:ext uri="{FF2B5EF4-FFF2-40B4-BE49-F238E27FC236}">
                  <a16:creationId xmlns:a16="http://schemas.microsoft.com/office/drawing/2014/main" id="{214B2F88-33F1-BECF-5E3A-C4CE82E217CE}"/>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solidFill>
              <a:schemeClr val="tx1"/>
            </a:solidFill>
            <a:ln w="12700" cmpd="sng">
              <a:solidFill>
                <a:schemeClr val="tx1"/>
              </a:solidFill>
            </a:ln>
          </p:spPr>
          <p:txBody>
            <a:bodyPr/>
            <a:lstStyle/>
            <a:p>
              <a:endParaRPr lang="en-GB"/>
            </a:p>
          </p:txBody>
        </p:sp>
        <p:sp>
          <p:nvSpPr>
            <p:cNvPr id="122" name="Harvey 81/100 [81]" hidden="1">
              <a:extLst>
                <a:ext uri="{FF2B5EF4-FFF2-40B4-BE49-F238E27FC236}">
                  <a16:creationId xmlns:a16="http://schemas.microsoft.com/office/drawing/2014/main" id="{30BC6AA8-CD2F-3CC8-4D11-3A95C954E7C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solidFill>
              <a:schemeClr val="tx1"/>
            </a:solidFill>
            <a:ln w="12700" cmpd="sng">
              <a:solidFill>
                <a:schemeClr val="tx1"/>
              </a:solidFill>
            </a:ln>
          </p:spPr>
          <p:txBody>
            <a:bodyPr/>
            <a:lstStyle/>
            <a:p>
              <a:endParaRPr lang="en-GB"/>
            </a:p>
          </p:txBody>
        </p:sp>
        <p:sp>
          <p:nvSpPr>
            <p:cNvPr id="123" name="Harvey 82/100 [82]" hidden="1">
              <a:extLst>
                <a:ext uri="{FF2B5EF4-FFF2-40B4-BE49-F238E27FC236}">
                  <a16:creationId xmlns:a16="http://schemas.microsoft.com/office/drawing/2014/main" id="{CD2AB4C8-6B08-C456-593D-A12BCBAF748A}"/>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solidFill>
              <a:schemeClr val="tx1"/>
            </a:solidFill>
            <a:ln w="12700" cmpd="sng">
              <a:solidFill>
                <a:schemeClr val="tx1"/>
              </a:solidFill>
            </a:ln>
          </p:spPr>
          <p:txBody>
            <a:bodyPr/>
            <a:lstStyle/>
            <a:p>
              <a:endParaRPr lang="en-GB"/>
            </a:p>
          </p:txBody>
        </p:sp>
        <p:sp>
          <p:nvSpPr>
            <p:cNvPr id="124" name="Harvey 83/100 [83]" hidden="1">
              <a:extLst>
                <a:ext uri="{FF2B5EF4-FFF2-40B4-BE49-F238E27FC236}">
                  <a16:creationId xmlns:a16="http://schemas.microsoft.com/office/drawing/2014/main" id="{9034965F-F41A-9340-E620-D67C67C01A30}"/>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solidFill>
              <a:schemeClr val="tx1"/>
            </a:solidFill>
            <a:ln w="12700" cmpd="sng">
              <a:solidFill>
                <a:schemeClr val="tx1"/>
              </a:solidFill>
            </a:ln>
          </p:spPr>
          <p:txBody>
            <a:bodyPr/>
            <a:lstStyle/>
            <a:p>
              <a:endParaRPr lang="en-GB"/>
            </a:p>
          </p:txBody>
        </p:sp>
        <p:sp>
          <p:nvSpPr>
            <p:cNvPr id="125" name="Harvey 84/100 [84]" hidden="1">
              <a:extLst>
                <a:ext uri="{FF2B5EF4-FFF2-40B4-BE49-F238E27FC236}">
                  <a16:creationId xmlns:a16="http://schemas.microsoft.com/office/drawing/2014/main" id="{F66A2BE1-0791-A812-9A3A-92242606B1CD}"/>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solidFill>
              <a:schemeClr val="tx1"/>
            </a:solidFill>
            <a:ln w="12700" cmpd="sng">
              <a:solidFill>
                <a:schemeClr val="tx1"/>
              </a:solidFill>
            </a:ln>
          </p:spPr>
          <p:txBody>
            <a:bodyPr/>
            <a:lstStyle/>
            <a:p>
              <a:endParaRPr lang="en-GB"/>
            </a:p>
          </p:txBody>
        </p:sp>
        <p:sp>
          <p:nvSpPr>
            <p:cNvPr id="126" name="Harvey 85/100 [85]" hidden="1">
              <a:extLst>
                <a:ext uri="{FF2B5EF4-FFF2-40B4-BE49-F238E27FC236}">
                  <a16:creationId xmlns:a16="http://schemas.microsoft.com/office/drawing/2014/main" id="{FD852477-718B-ED92-6EED-A1EA1BC4E8ED}"/>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solidFill>
              <a:schemeClr val="tx1"/>
            </a:solidFill>
            <a:ln w="12700" cmpd="sng">
              <a:solidFill>
                <a:schemeClr val="tx1"/>
              </a:solidFill>
            </a:ln>
          </p:spPr>
          <p:txBody>
            <a:bodyPr/>
            <a:lstStyle/>
            <a:p>
              <a:endParaRPr lang="en-GB"/>
            </a:p>
          </p:txBody>
        </p:sp>
        <p:sp>
          <p:nvSpPr>
            <p:cNvPr id="127" name="Harvey 86/100 [86]" hidden="1">
              <a:extLst>
                <a:ext uri="{FF2B5EF4-FFF2-40B4-BE49-F238E27FC236}">
                  <a16:creationId xmlns:a16="http://schemas.microsoft.com/office/drawing/2014/main" id="{72D9C4C3-454B-426F-DA19-17B888E2A46E}"/>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solidFill>
              <a:schemeClr val="tx1"/>
            </a:solidFill>
            <a:ln w="12700" cmpd="sng">
              <a:solidFill>
                <a:schemeClr val="tx1"/>
              </a:solidFill>
            </a:ln>
          </p:spPr>
          <p:txBody>
            <a:bodyPr/>
            <a:lstStyle/>
            <a:p>
              <a:endParaRPr lang="en-GB"/>
            </a:p>
          </p:txBody>
        </p:sp>
        <p:sp>
          <p:nvSpPr>
            <p:cNvPr id="128" name="Harvey 87/100 [87]" hidden="1">
              <a:extLst>
                <a:ext uri="{FF2B5EF4-FFF2-40B4-BE49-F238E27FC236}">
                  <a16:creationId xmlns:a16="http://schemas.microsoft.com/office/drawing/2014/main" id="{B421CA3E-7352-D991-C550-A0B7B94E8EC7}"/>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solidFill>
              <a:schemeClr val="tx1"/>
            </a:solidFill>
            <a:ln w="12700" cmpd="sng">
              <a:solidFill>
                <a:schemeClr val="tx1"/>
              </a:solidFill>
            </a:ln>
          </p:spPr>
          <p:txBody>
            <a:bodyPr/>
            <a:lstStyle/>
            <a:p>
              <a:endParaRPr lang="en-GB"/>
            </a:p>
          </p:txBody>
        </p:sp>
        <p:sp>
          <p:nvSpPr>
            <p:cNvPr id="129" name="Harvey 88/100 [88]" hidden="1">
              <a:extLst>
                <a:ext uri="{FF2B5EF4-FFF2-40B4-BE49-F238E27FC236}">
                  <a16:creationId xmlns:a16="http://schemas.microsoft.com/office/drawing/2014/main" id="{793BFCE3-785A-B7DA-EC31-E1C848144A06}"/>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solidFill>
              <a:schemeClr val="tx1"/>
            </a:solidFill>
            <a:ln w="12700" cmpd="sng">
              <a:solidFill>
                <a:schemeClr val="tx1"/>
              </a:solidFill>
            </a:ln>
          </p:spPr>
          <p:txBody>
            <a:bodyPr/>
            <a:lstStyle/>
            <a:p>
              <a:endParaRPr lang="en-GB"/>
            </a:p>
          </p:txBody>
        </p:sp>
        <p:sp>
          <p:nvSpPr>
            <p:cNvPr id="130" name="Harvey 89/100 [89]" hidden="1">
              <a:extLst>
                <a:ext uri="{FF2B5EF4-FFF2-40B4-BE49-F238E27FC236}">
                  <a16:creationId xmlns:a16="http://schemas.microsoft.com/office/drawing/2014/main" id="{CEA2F668-A6F3-C1DB-77A0-F32847DFC659}"/>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solidFill>
              <a:schemeClr val="tx1"/>
            </a:solidFill>
            <a:ln w="12700" cmpd="sng">
              <a:solidFill>
                <a:schemeClr val="tx1"/>
              </a:solidFill>
            </a:ln>
          </p:spPr>
          <p:txBody>
            <a:bodyPr/>
            <a:lstStyle/>
            <a:p>
              <a:endParaRPr lang="en-GB"/>
            </a:p>
          </p:txBody>
        </p:sp>
        <p:sp>
          <p:nvSpPr>
            <p:cNvPr id="131" name="Harvey 90/100 [90]" hidden="1">
              <a:extLst>
                <a:ext uri="{FF2B5EF4-FFF2-40B4-BE49-F238E27FC236}">
                  <a16:creationId xmlns:a16="http://schemas.microsoft.com/office/drawing/2014/main" id="{EB4D2CA8-803C-F4A2-B53A-A7967559CEC9}"/>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solidFill>
              <a:schemeClr val="tx1"/>
            </a:solidFill>
            <a:ln w="12700" cmpd="sng">
              <a:solidFill>
                <a:schemeClr val="tx1"/>
              </a:solidFill>
            </a:ln>
          </p:spPr>
          <p:txBody>
            <a:bodyPr/>
            <a:lstStyle/>
            <a:p>
              <a:endParaRPr lang="en-GB"/>
            </a:p>
          </p:txBody>
        </p:sp>
        <p:sp>
          <p:nvSpPr>
            <p:cNvPr id="132" name="Harvey 91/100 [91]" hidden="1">
              <a:extLst>
                <a:ext uri="{FF2B5EF4-FFF2-40B4-BE49-F238E27FC236}">
                  <a16:creationId xmlns:a16="http://schemas.microsoft.com/office/drawing/2014/main" id="{280D9BA6-97CE-84BD-85AE-BD6F896C8AAA}"/>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solidFill>
              <a:schemeClr val="tx1"/>
            </a:solidFill>
            <a:ln w="12700" cmpd="sng">
              <a:solidFill>
                <a:schemeClr val="tx1"/>
              </a:solidFill>
            </a:ln>
          </p:spPr>
          <p:txBody>
            <a:bodyPr/>
            <a:lstStyle/>
            <a:p>
              <a:endParaRPr lang="en-GB"/>
            </a:p>
          </p:txBody>
        </p:sp>
        <p:sp>
          <p:nvSpPr>
            <p:cNvPr id="133" name="Harvey 92/100 [92]" hidden="1">
              <a:extLst>
                <a:ext uri="{FF2B5EF4-FFF2-40B4-BE49-F238E27FC236}">
                  <a16:creationId xmlns:a16="http://schemas.microsoft.com/office/drawing/2014/main" id="{E5B0D4AE-07B7-EB58-CEDB-0C7970585659}"/>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solidFill>
              <a:schemeClr val="tx1"/>
            </a:solidFill>
            <a:ln w="12700" cmpd="sng">
              <a:solidFill>
                <a:schemeClr val="tx1"/>
              </a:solidFill>
            </a:ln>
          </p:spPr>
          <p:txBody>
            <a:bodyPr/>
            <a:lstStyle/>
            <a:p>
              <a:endParaRPr lang="en-GB"/>
            </a:p>
          </p:txBody>
        </p:sp>
        <p:sp>
          <p:nvSpPr>
            <p:cNvPr id="134" name="Harvey 93/100 [93]" hidden="1">
              <a:extLst>
                <a:ext uri="{FF2B5EF4-FFF2-40B4-BE49-F238E27FC236}">
                  <a16:creationId xmlns:a16="http://schemas.microsoft.com/office/drawing/2014/main" id="{5228A7F7-0080-871F-9A7A-5DE5276AE24C}"/>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solidFill>
              <a:schemeClr val="tx1"/>
            </a:solidFill>
            <a:ln w="12700" cmpd="sng">
              <a:solidFill>
                <a:schemeClr val="tx1"/>
              </a:solidFill>
            </a:ln>
          </p:spPr>
          <p:txBody>
            <a:bodyPr/>
            <a:lstStyle/>
            <a:p>
              <a:endParaRPr lang="en-GB"/>
            </a:p>
          </p:txBody>
        </p:sp>
        <p:sp>
          <p:nvSpPr>
            <p:cNvPr id="135" name="Harvey 94/100 [94]" hidden="1">
              <a:extLst>
                <a:ext uri="{FF2B5EF4-FFF2-40B4-BE49-F238E27FC236}">
                  <a16:creationId xmlns:a16="http://schemas.microsoft.com/office/drawing/2014/main" id="{450A5E02-B5EF-5274-449A-880A49462732}"/>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solidFill>
              <a:schemeClr val="tx1"/>
            </a:solidFill>
            <a:ln w="12700" cmpd="sng">
              <a:solidFill>
                <a:schemeClr val="tx1"/>
              </a:solidFill>
            </a:ln>
          </p:spPr>
          <p:txBody>
            <a:bodyPr/>
            <a:lstStyle/>
            <a:p>
              <a:endParaRPr lang="en-GB"/>
            </a:p>
          </p:txBody>
        </p:sp>
        <p:sp>
          <p:nvSpPr>
            <p:cNvPr id="136" name="Harvey 95/100 [95]" hidden="1">
              <a:extLst>
                <a:ext uri="{FF2B5EF4-FFF2-40B4-BE49-F238E27FC236}">
                  <a16:creationId xmlns:a16="http://schemas.microsoft.com/office/drawing/2014/main" id="{406A854A-49E6-D913-B4E5-A65CBA26D429}"/>
                </a:ext>
              </a:extLst>
            </p:cNvPr>
            <p:cNvSpPr>
              <a:spLocks noChangeAspect="1"/>
            </p:cNvSpPr>
            <p:nvPr>
              <p:custDataLst>
                <p:tags r:id="rId136"/>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solidFill>
              <a:schemeClr val="tx1"/>
            </a:solidFill>
            <a:ln w="12700" cmpd="sng">
              <a:solidFill>
                <a:schemeClr val="tx1"/>
              </a:solidFill>
            </a:ln>
          </p:spPr>
          <p:txBody>
            <a:bodyPr/>
            <a:lstStyle/>
            <a:p>
              <a:endParaRPr lang="en-GB"/>
            </a:p>
          </p:txBody>
        </p:sp>
        <p:sp>
          <p:nvSpPr>
            <p:cNvPr id="137" name="Harvey 96/100 [96]" hidden="1">
              <a:extLst>
                <a:ext uri="{FF2B5EF4-FFF2-40B4-BE49-F238E27FC236}">
                  <a16:creationId xmlns:a16="http://schemas.microsoft.com/office/drawing/2014/main" id="{3294782B-818F-8D39-1134-BC98D0316F21}"/>
                </a:ext>
              </a:extLst>
            </p:cNvPr>
            <p:cNvSpPr>
              <a:spLocks noChangeAspect="1"/>
            </p:cNvSpPr>
            <p:nvPr>
              <p:custDataLst>
                <p:tags r:id="rId137"/>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solidFill>
              <a:schemeClr val="tx1"/>
            </a:solidFill>
            <a:ln w="12700" cmpd="sng">
              <a:solidFill>
                <a:schemeClr val="tx1"/>
              </a:solidFill>
            </a:ln>
          </p:spPr>
          <p:txBody>
            <a:bodyPr/>
            <a:lstStyle/>
            <a:p>
              <a:endParaRPr lang="en-GB"/>
            </a:p>
          </p:txBody>
        </p:sp>
        <p:sp>
          <p:nvSpPr>
            <p:cNvPr id="138" name="Harvey 97/100 [97]" hidden="1">
              <a:extLst>
                <a:ext uri="{FF2B5EF4-FFF2-40B4-BE49-F238E27FC236}">
                  <a16:creationId xmlns:a16="http://schemas.microsoft.com/office/drawing/2014/main" id="{789BA104-30B2-402A-DC08-CA76A388732D}"/>
                </a:ext>
              </a:extLst>
            </p:cNvPr>
            <p:cNvSpPr>
              <a:spLocks noChangeAspect="1"/>
            </p:cNvSpPr>
            <p:nvPr>
              <p:custDataLst>
                <p:tags r:id="rId138"/>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solidFill>
              <a:schemeClr val="tx1"/>
            </a:solidFill>
            <a:ln w="12700" cmpd="sng">
              <a:solidFill>
                <a:schemeClr val="tx1"/>
              </a:solidFill>
            </a:ln>
          </p:spPr>
          <p:txBody>
            <a:bodyPr/>
            <a:lstStyle/>
            <a:p>
              <a:endParaRPr lang="en-GB"/>
            </a:p>
          </p:txBody>
        </p:sp>
        <p:sp>
          <p:nvSpPr>
            <p:cNvPr id="139" name="Harvey 98/100 [98]" hidden="1">
              <a:extLst>
                <a:ext uri="{FF2B5EF4-FFF2-40B4-BE49-F238E27FC236}">
                  <a16:creationId xmlns:a16="http://schemas.microsoft.com/office/drawing/2014/main" id="{B9F5DE50-6D5F-57C4-A0C6-E67778872664}"/>
                </a:ext>
              </a:extLst>
            </p:cNvPr>
            <p:cNvSpPr>
              <a:spLocks noChangeAspect="1"/>
            </p:cNvSpPr>
            <p:nvPr>
              <p:custDataLst>
                <p:tags r:id="rId139"/>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solidFill>
              <a:schemeClr val="tx1"/>
            </a:solidFill>
            <a:ln w="12700" cmpd="sng">
              <a:solidFill>
                <a:schemeClr val="tx1"/>
              </a:solidFill>
            </a:ln>
          </p:spPr>
          <p:txBody>
            <a:bodyPr/>
            <a:lstStyle/>
            <a:p>
              <a:endParaRPr lang="en-GB"/>
            </a:p>
          </p:txBody>
        </p:sp>
        <p:sp>
          <p:nvSpPr>
            <p:cNvPr id="140" name="Harvey 99/100 [99]" hidden="1">
              <a:extLst>
                <a:ext uri="{FF2B5EF4-FFF2-40B4-BE49-F238E27FC236}">
                  <a16:creationId xmlns:a16="http://schemas.microsoft.com/office/drawing/2014/main" id="{D75B154E-26FE-B3B8-C10E-93DE789FF27A}"/>
                </a:ext>
              </a:extLst>
            </p:cNvPr>
            <p:cNvSpPr>
              <a:spLocks noChangeAspect="1"/>
            </p:cNvSpPr>
            <p:nvPr>
              <p:custDataLst>
                <p:tags r:id="rId140"/>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solidFill>
              <a:schemeClr val="tx1"/>
            </a:solidFill>
            <a:ln w="12700" cmpd="sng">
              <a:solidFill>
                <a:schemeClr val="tx1"/>
              </a:solidFill>
            </a:ln>
          </p:spPr>
          <p:txBody>
            <a:bodyPr/>
            <a:lstStyle/>
            <a:p>
              <a:endParaRPr lang="en-GB"/>
            </a:p>
          </p:txBody>
        </p:sp>
        <p:sp>
          <p:nvSpPr>
            <p:cNvPr id="141" name="Harvey 100/100 [100]" hidden="1">
              <a:extLst>
                <a:ext uri="{FF2B5EF4-FFF2-40B4-BE49-F238E27FC236}">
                  <a16:creationId xmlns:a16="http://schemas.microsoft.com/office/drawing/2014/main" id="{CAED624B-9657-AFC0-E9C7-AF8D5E24D0D9}"/>
                </a:ext>
              </a:extLst>
            </p:cNvPr>
            <p:cNvSpPr>
              <a:spLocks noChangeAspect="1"/>
            </p:cNvSpPr>
            <p:nvPr>
              <p:custDataLst>
                <p:tags r:id="rId141"/>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solidFill>
              <a:schemeClr val="tx1"/>
            </a:solidFill>
            <a:ln w="12700" cmpd="sng">
              <a:solidFill>
                <a:schemeClr val="tx1"/>
              </a:solidFill>
            </a:ln>
          </p:spPr>
          <p:txBody>
            <a:bodyPr/>
            <a:lstStyle/>
            <a:p>
              <a:endParaRPr lang="en-GB"/>
            </a:p>
          </p:txBody>
        </p:sp>
      </p:grpSp>
      <p:sp>
        <p:nvSpPr>
          <p:cNvPr id="14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F2B76DDD-5EDF-222C-0FC1-323EFC20D68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a:solidFill>
                <a:schemeClr val="tx1"/>
              </a:solidFill>
            </a:endParaRPr>
          </a:p>
        </p:txBody>
      </p:sp>
      <p:sp>
        <p:nvSpPr>
          <p:cNvPr id="143" name="Arial">
            <a:extLst>
              <a:ext uri="{FF2B5EF4-FFF2-40B4-BE49-F238E27FC236}">
                <a16:creationId xmlns:a16="http://schemas.microsoft.com/office/drawing/2014/main" id="{F39D1D96-3840-521E-6721-B6C09CBC2E78}"/>
              </a:ext>
            </a:extLst>
          </p:cNvPr>
          <p:cNvSpPr/>
          <p:nvPr userDrawn="1"/>
        </p:nvSpPr>
        <p:spPr>
          <a:xfrm>
            <a:off x="0" y="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 noProof="0">
                <a:noFill/>
                <a:latin typeface="Arial" panose="020B0604020202020204" pitchFamily="34" charset="0"/>
                <a:cs typeface="Arial" panose="020B0604020202020204" pitchFamily="34" charset="0"/>
              </a:rPr>
              <a:t>Arial font</a:t>
            </a:r>
          </a:p>
        </p:txBody>
      </p:sp>
      <p:sp>
        <p:nvSpPr>
          <p:cNvPr id="6" name="Footer Placeholder 5">
            <a:extLst>
              <a:ext uri="{FF2B5EF4-FFF2-40B4-BE49-F238E27FC236}">
                <a16:creationId xmlns:a16="http://schemas.microsoft.com/office/drawing/2014/main" id="{2B28DDF7-84CB-96BD-1E4A-00B915A5B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700">
                <a:solidFill>
                  <a:schemeClr val="tx1"/>
                </a:solidFill>
              </a:defRPr>
            </a:lvl1pPr>
          </a:lstStyle>
          <a:p>
            <a:endParaRPr lang="en-GB"/>
          </a:p>
        </p:txBody>
      </p:sp>
      <p:sp>
        <p:nvSpPr>
          <p:cNvPr id="5" name="Slide Number Placeholder 4">
            <a:extLst>
              <a:ext uri="{FF2B5EF4-FFF2-40B4-BE49-F238E27FC236}">
                <a16:creationId xmlns:a16="http://schemas.microsoft.com/office/drawing/2014/main" id="{421DEBFF-D720-68D3-542A-7BBE36A2144E}"/>
              </a:ext>
            </a:extLst>
          </p:cNvPr>
          <p:cNvSpPr>
            <a:spLocks noGrp="1"/>
          </p:cNvSpPr>
          <p:nvPr>
            <p:ph type="sldNum" sz="quarter" idx="4"/>
          </p:nvPr>
        </p:nvSpPr>
        <p:spPr>
          <a:xfrm>
            <a:off x="358775" y="6356350"/>
            <a:ext cx="2743200" cy="365125"/>
          </a:xfrm>
          <a:prstGeom prst="rect">
            <a:avLst/>
          </a:prstGeom>
        </p:spPr>
        <p:txBody>
          <a:bodyPr vert="horz" lIns="91440" tIns="45720" rIns="91440" bIns="45720" rtlCol="0" anchor="ctr"/>
          <a:lstStyle>
            <a:lvl1pPr algn="l">
              <a:defRPr sz="700">
                <a:solidFill>
                  <a:schemeClr val="tx1"/>
                </a:solidFill>
              </a:defRPr>
            </a:lvl1pPr>
          </a:lstStyle>
          <a:p>
            <a:fld id="{FB9B9EB5-7EA5-4F77-A14B-956596A73117}" type="slidenum">
              <a:rPr lang="en-GB" smtClean="0"/>
              <a:pPr/>
              <a:t>‹nr.›</a:t>
            </a:fld>
            <a:endParaRPr lang="en-GB"/>
          </a:p>
        </p:txBody>
      </p:sp>
    </p:spTree>
    <p:extLst>
      <p:ext uri="{BB962C8B-B14F-4D97-AF65-F5344CB8AC3E}">
        <p14:creationId xmlns:p14="http://schemas.microsoft.com/office/powerpoint/2010/main" val="20471108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4716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662400" indent="-2592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817200" indent="-2340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943200" indent="-19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1079500"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F0000"/>
          </p15:clr>
        </p15:guide>
        <p15:guide id="2" pos="1863">
          <p15:clr>
            <a:srgbClr val="A4A3A4"/>
          </p15:clr>
        </p15:guide>
        <p15:guide id="3" pos="2090">
          <p15:clr>
            <a:srgbClr val="A4A3A4"/>
          </p15:clr>
        </p15:guide>
        <p15:guide id="4" pos="3726">
          <p15:clr>
            <a:srgbClr val="A4A3A4"/>
          </p15:clr>
        </p15:guide>
        <p15:guide id="5" pos="3953">
          <p15:clr>
            <a:srgbClr val="A4A3A4"/>
          </p15:clr>
        </p15:guide>
        <p15:guide id="6" pos="5589">
          <p15:clr>
            <a:srgbClr val="A4A3A4"/>
          </p15:clr>
        </p15:guide>
        <p15:guide id="7" pos="5816">
          <p15:clr>
            <a:srgbClr val="A4A3A4"/>
          </p15:clr>
        </p15:guide>
        <p15:guide id="8" pos="7453">
          <p15:clr>
            <a:srgbClr val="FF0000"/>
          </p15:clr>
        </p15:guide>
        <p15:guide id="9" orient="horz" pos="453">
          <p15:clr>
            <a:srgbClr val="FF0000"/>
          </p15:clr>
        </p15:guide>
        <p15:guide id="10" orient="horz" pos="2341">
          <p15:clr>
            <a:srgbClr val="A4A3A4"/>
          </p15:clr>
        </p15:guide>
        <p15:guide id="11" orient="horz" pos="3753">
          <p15:clr>
            <a:srgbClr val="FF0000"/>
          </p15:clr>
        </p15:guide>
        <p15:guide id="12" orient="horz" pos="4088">
          <p15:clr>
            <a:srgbClr val="A4A3A4"/>
          </p15:clr>
        </p15:guide>
        <p15:guide id="13" orient="horz" pos="3974">
          <p15:clr>
            <a:srgbClr val="A4A3A4"/>
          </p15:clr>
        </p15:guide>
        <p15:guide id="14" orient="horz" pos="1162">
          <p15:clr>
            <a:srgbClr val="A4A3A4"/>
          </p15:clr>
        </p15:guide>
        <p15:guide id="15" orient="horz" pos="256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6.xml"/><Relationship Id="rId1" Type="http://schemas.openxmlformats.org/officeDocument/2006/relationships/customXml" Target="../../customXml/item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9.xml"/><Relationship Id="rId1" Type="http://schemas.openxmlformats.org/officeDocument/2006/relationships/customXml" Target="../../customXml/item6.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9.xml"/><Relationship Id="rId1" Type="http://schemas.openxmlformats.org/officeDocument/2006/relationships/customXml" Target="../../customXml/item2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4.png"/><Relationship Id="rId2" Type="http://schemas.openxmlformats.org/officeDocument/2006/relationships/customXml" Target="../../customXml/item3.xml"/><Relationship Id="rId1" Type="http://schemas.openxmlformats.org/officeDocument/2006/relationships/customXml" Target="../../customXml/item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16.xml"/><Relationship Id="rId1" Type="http://schemas.openxmlformats.org/officeDocument/2006/relationships/customXml" Target="../../customXml/item2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xml"/><Relationship Id="rId1" Type="http://schemas.openxmlformats.org/officeDocument/2006/relationships/customXml" Target="../../customXml/item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1.xml"/><Relationship Id="rId1" Type="http://schemas.openxmlformats.org/officeDocument/2006/relationships/customXml" Target="../../customXml/item2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0.xml"/><Relationship Id="rId1" Type="http://schemas.openxmlformats.org/officeDocument/2006/relationships/customXml" Target="../../customXml/item1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8.xml"/><Relationship Id="rId7" Type="http://schemas.openxmlformats.org/officeDocument/2006/relationships/image" Target="../media/image18.png"/><Relationship Id="rId2" Type="http://schemas.openxmlformats.org/officeDocument/2006/relationships/customXml" Target="../../customXml/item28.xml"/><Relationship Id="rId1" Type="http://schemas.openxmlformats.org/officeDocument/2006/relationships/customXml" Target="../../customXml/item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4.xml"/><Relationship Id="rId1" Type="http://schemas.openxmlformats.org/officeDocument/2006/relationships/customXml" Target="../../customXml/item2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4.xml"/><Relationship Id="rId1" Type="http://schemas.openxmlformats.org/officeDocument/2006/relationships/customXml" Target="../../customXml/item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1.xml"/><Relationship Id="rId1" Type="http://schemas.openxmlformats.org/officeDocument/2006/relationships/customXml" Target="../../customXml/item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262E-A093-2CD6-4277-B0B435FDB0EB}"/>
              </a:ext>
            </a:extLst>
          </p:cNvPr>
          <p:cNvSpPr>
            <a:spLocks noGrp="1"/>
          </p:cNvSpPr>
          <p:nvPr>
            <p:ph type="ctrTitle"/>
          </p:nvPr>
        </p:nvSpPr>
        <p:spPr/>
        <p:txBody>
          <a:bodyPr/>
          <a:lstStyle/>
          <a:p>
            <a:r>
              <a:rPr lang="en-GB" sz="5400" err="1"/>
              <a:t>Mobiliteitsonderzoek</a:t>
            </a:r>
            <a:r>
              <a:rPr lang="en-GB" sz="5400"/>
              <a:t> </a:t>
            </a:r>
            <a:br>
              <a:rPr lang="en-GB" sz="5400"/>
            </a:br>
            <a:r>
              <a:rPr lang="en-GB" sz="5400"/>
              <a:t>Den </a:t>
            </a:r>
            <a:r>
              <a:rPr lang="en-GB" sz="5400" err="1"/>
              <a:t>Helder</a:t>
            </a:r>
            <a:r>
              <a:rPr lang="en-GB" sz="5400"/>
              <a:t/>
            </a:r>
            <a:br>
              <a:rPr lang="en-GB" sz="5400"/>
            </a:br>
            <a:r>
              <a:rPr lang="en-GB" sz="3600" err="1"/>
              <a:t>Fase</a:t>
            </a:r>
            <a:r>
              <a:rPr lang="en-GB" sz="3600"/>
              <a:t> 2</a:t>
            </a:r>
            <a:endParaRPr lang="en-GB" sz="5400"/>
          </a:p>
        </p:txBody>
      </p:sp>
      <p:sp>
        <p:nvSpPr>
          <p:cNvPr id="3" name="Subtitle 2">
            <a:extLst>
              <a:ext uri="{FF2B5EF4-FFF2-40B4-BE49-F238E27FC236}">
                <a16:creationId xmlns:a16="http://schemas.microsoft.com/office/drawing/2014/main" id="{3D1E504D-84E3-185F-EE0D-953CB761D9A6}"/>
              </a:ext>
            </a:extLst>
          </p:cNvPr>
          <p:cNvSpPr>
            <a:spLocks noGrp="1"/>
          </p:cNvSpPr>
          <p:nvPr>
            <p:ph type="subTitle" idx="1"/>
          </p:nvPr>
        </p:nvSpPr>
        <p:spPr/>
        <p:txBody>
          <a:bodyPr/>
          <a:lstStyle/>
          <a:p>
            <a:r>
              <a:rPr lang="en-GB" sz="1400" dirty="0"/>
              <a:t>2025-05-28</a:t>
            </a:r>
          </a:p>
          <a:p>
            <a:r>
              <a:rPr lang="en-GB" sz="1400" dirty="0" err="1"/>
              <a:t>Gemaakt</a:t>
            </a:r>
            <a:r>
              <a:rPr lang="en-GB" sz="1400" dirty="0"/>
              <a:t> door Koen de Clercq</a:t>
            </a:r>
          </a:p>
          <a:p>
            <a:r>
              <a:rPr lang="en-GB" sz="1400" dirty="0" err="1"/>
              <a:t>Goedgekeurd</a:t>
            </a:r>
            <a:r>
              <a:rPr lang="en-GB" sz="1400" dirty="0"/>
              <a:t> door Roemer Dolman</a:t>
            </a:r>
          </a:p>
        </p:txBody>
      </p:sp>
    </p:spTree>
    <p:custDataLst>
      <p:custData r:id="rId1"/>
      <p:custData r:id="rId2"/>
    </p:custDataLst>
    <p:extLst>
      <p:ext uri="{BB962C8B-B14F-4D97-AF65-F5344CB8AC3E}">
        <p14:creationId xmlns:p14="http://schemas.microsoft.com/office/powerpoint/2010/main" val="298963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p:txBody>
          <a:bodyPr/>
          <a:lstStyle/>
          <a:p>
            <a:r>
              <a:rPr lang="nl-NL"/>
              <a:t>Rittengroei van 9,7% tussen 2040 en 2050 aangenomen</a:t>
            </a:r>
          </a:p>
          <a:p>
            <a:r>
              <a:rPr lang="nl-NL"/>
              <a:t>Variant B is gekozen omdat deze in 2040 ook het meest robuust bleek. Variant B laat in 2050 nog steeds een vergelijkbare (goede) doorstroming zien (met maximaal 1.5 minuut langere rijtijden) t.o.v. 2040. Dit betekent ook dat er geen reden is om aan te nemen dat andere varianten beter zouden zijn in 2050.</a:t>
            </a:r>
          </a:p>
          <a:p>
            <a:endParaRPr lang="nl-NL"/>
          </a:p>
          <a:p>
            <a:endParaRPr lang="en-GB"/>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err="1"/>
              <a:t>Robuustheidstoets</a:t>
            </a:r>
            <a:r>
              <a:rPr lang="en-GB"/>
              <a:t> 2050</a:t>
            </a:r>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10</a:t>
            </a:fld>
            <a:endParaRPr lang="en-GB"/>
          </a:p>
        </p:txBody>
      </p:sp>
      <p:graphicFrame>
        <p:nvGraphicFramePr>
          <p:cNvPr id="5" name="Grafiek 4">
            <a:extLst>
              <a:ext uri="{FF2B5EF4-FFF2-40B4-BE49-F238E27FC236}">
                <a16:creationId xmlns:a16="http://schemas.microsoft.com/office/drawing/2014/main" id="{3FA48D75-1F0F-90AA-61FC-025F55E244D6}"/>
              </a:ext>
            </a:extLst>
          </p:cNvPr>
          <p:cNvGraphicFramePr/>
          <p:nvPr>
            <p:extLst>
              <p:ext uri="{D42A27DB-BD31-4B8C-83A1-F6EECF244321}">
                <p14:modId xmlns:p14="http://schemas.microsoft.com/office/powerpoint/2010/main" val="427739966"/>
              </p:ext>
            </p:extLst>
          </p:nvPr>
        </p:nvGraphicFramePr>
        <p:xfrm>
          <a:off x="6176328" y="3192722"/>
          <a:ext cx="432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B65FADBF-5473-5E24-31B7-02A490DFBA96}"/>
              </a:ext>
            </a:extLst>
          </p:cNvPr>
          <p:cNvGraphicFramePr/>
          <p:nvPr>
            <p:extLst>
              <p:ext uri="{D42A27DB-BD31-4B8C-83A1-F6EECF244321}">
                <p14:modId xmlns:p14="http://schemas.microsoft.com/office/powerpoint/2010/main" val="3556659247"/>
              </p:ext>
            </p:extLst>
          </p:nvPr>
        </p:nvGraphicFramePr>
        <p:xfrm>
          <a:off x="1419478" y="3192722"/>
          <a:ext cx="4320000" cy="2880000"/>
        </p:xfrm>
        <a:graphic>
          <a:graphicData uri="http://schemas.openxmlformats.org/drawingml/2006/chart">
            <c:chart xmlns:c="http://schemas.openxmlformats.org/drawingml/2006/chart" xmlns:r="http://schemas.openxmlformats.org/officeDocument/2006/relationships" r:id="rId5"/>
          </a:graphicData>
        </a:graphic>
      </p:graphicFrame>
    </p:spTree>
    <p:custDataLst>
      <p:custData r:id="rId1"/>
      <p:custData r:id="rId2"/>
    </p:custDataLst>
    <p:extLst>
      <p:ext uri="{BB962C8B-B14F-4D97-AF65-F5344CB8AC3E}">
        <p14:creationId xmlns:p14="http://schemas.microsoft.com/office/powerpoint/2010/main" val="124003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a:xfrm>
            <a:off x="358775" y="1844675"/>
            <a:ext cx="8055760" cy="4113214"/>
          </a:xfrm>
        </p:spPr>
        <p:txBody>
          <a:bodyPr/>
          <a:lstStyle/>
          <a:p>
            <a:r>
              <a:rPr lang="nl-NL" dirty="0"/>
              <a:t>Uit Fase 1 blijkt dat zonder maatregelen Den Helder vastloopt in 2040 (buiten deze studie).</a:t>
            </a:r>
          </a:p>
          <a:p>
            <a:r>
              <a:rPr lang="nl-NL" dirty="0"/>
              <a:t>Uit deze studie Fase 2 komt naar voren dat het </a:t>
            </a:r>
            <a:r>
              <a:rPr lang="nl-NL" b="1" dirty="0"/>
              <a:t>realiseren van een Ravelijnbrug een grote bijdrage </a:t>
            </a:r>
            <a:r>
              <a:rPr lang="nl-NL" dirty="0"/>
              <a:t>levert aan</a:t>
            </a:r>
            <a:r>
              <a:rPr lang="nl-NL" b="1" dirty="0"/>
              <a:t> </a:t>
            </a:r>
            <a:r>
              <a:rPr lang="nl-NL" dirty="0"/>
              <a:t>een</a:t>
            </a:r>
            <a:r>
              <a:rPr lang="nl-NL" b="1" dirty="0"/>
              <a:t> </a:t>
            </a:r>
            <a:r>
              <a:rPr lang="nl-NL" dirty="0"/>
              <a:t>robuuste</a:t>
            </a:r>
            <a:r>
              <a:rPr lang="nl-NL" b="1" dirty="0"/>
              <a:t> bereikbaarheid </a:t>
            </a:r>
            <a:r>
              <a:rPr lang="nl-NL" dirty="0"/>
              <a:t>van het Maritieme Cluster en de rest van Den Helder.</a:t>
            </a:r>
          </a:p>
          <a:p>
            <a:r>
              <a:rPr lang="nl-NL" dirty="0"/>
              <a:t>Deze robuustheid blijkt mede uit de resultaten van de verschillende scenario’s die allen een grote winst laten zien ten opzichte van de referentiesituatie (zonder brug).</a:t>
            </a:r>
          </a:p>
          <a:p>
            <a:r>
              <a:rPr lang="nl-NL" dirty="0"/>
              <a:t>De </a:t>
            </a:r>
            <a:r>
              <a:rPr lang="nl-NL" b="1" dirty="0"/>
              <a:t>beste doorstroming </a:t>
            </a:r>
            <a:r>
              <a:rPr lang="nl-NL" dirty="0"/>
              <a:t>(korte rijtijden) ontstaat wanneer het verkeer van en naar TESO geleid wordt via de </a:t>
            </a:r>
            <a:r>
              <a:rPr lang="nl-NL" b="1" dirty="0"/>
              <a:t>route over Het Nieuwe Werk/Nieuwe Diep </a:t>
            </a:r>
            <a:r>
              <a:rPr lang="nl-NL" dirty="0"/>
              <a:t>(Variant B, zoals rechts weergeven). Daarbij ontstaan </a:t>
            </a:r>
            <a:r>
              <a:rPr lang="nl-NL" b="1" dirty="0"/>
              <a:t>geen significante knelpunten </a:t>
            </a:r>
            <a:r>
              <a:rPr lang="nl-NL" dirty="0"/>
              <a:t>in de haven.</a:t>
            </a:r>
          </a:p>
          <a:p>
            <a:r>
              <a:rPr lang="nl-NL" dirty="0"/>
              <a:t>Deze variant leidt tot de grootste afname van verkeer langs het centrum van Den Helder. Doordat het verkeer daar afneemt, nemen ook de files af, waardoor de </a:t>
            </a:r>
            <a:r>
              <a:rPr lang="nl-NL" b="1" dirty="0"/>
              <a:t>bereikbaarheid</a:t>
            </a:r>
            <a:r>
              <a:rPr lang="nl-NL" dirty="0"/>
              <a:t> van het </a:t>
            </a:r>
            <a:r>
              <a:rPr lang="nl-NL" b="1" dirty="0"/>
              <a:t>centrum</a:t>
            </a:r>
            <a:r>
              <a:rPr lang="nl-NL" dirty="0"/>
              <a:t> van Den Helder en de achterliggende woonwijken </a:t>
            </a:r>
            <a:r>
              <a:rPr lang="nl-NL" b="1" dirty="0"/>
              <a:t>verbetert</a:t>
            </a:r>
            <a:r>
              <a:rPr lang="nl-NL" dirty="0"/>
              <a:t>. Dit komt door een afname van drukte en congestie, waardoor er een afname van lokale uitstootgassen door voertuigen ontstaat. Dit draagt bij aan de </a:t>
            </a:r>
            <a:r>
              <a:rPr lang="nl-NL" b="1" dirty="0"/>
              <a:t>leefbaarheid van Den Helder</a:t>
            </a:r>
            <a:r>
              <a:rPr lang="nl-NL" dirty="0"/>
              <a:t>.</a:t>
            </a:r>
          </a:p>
          <a:p>
            <a:r>
              <a:rPr lang="nl-NL" dirty="0"/>
              <a:t>Tevens laat een </a:t>
            </a:r>
            <a:r>
              <a:rPr lang="nl-NL" b="1" dirty="0"/>
              <a:t>doorkijk naar 2050 </a:t>
            </a:r>
            <a:r>
              <a:rPr lang="nl-NL" dirty="0"/>
              <a:t>(+9,7% ritgroei t.o.v. 2040) of met de realisatie van meer Wind op zee (20.5 GW in 2040) met variant B ook </a:t>
            </a:r>
            <a:r>
              <a:rPr lang="nl-NL" b="1" dirty="0"/>
              <a:t>robuuste resultaten </a:t>
            </a:r>
            <a:r>
              <a:rPr lang="nl-NL" dirty="0"/>
              <a:t>zien. </a:t>
            </a:r>
          </a:p>
          <a:p>
            <a:endParaRPr lang="nl-NL" dirty="0"/>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dirty="0" err="1"/>
              <a:t>Conclusies</a:t>
            </a:r>
            <a:endParaRPr lang="en-GB" dirty="0"/>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11</a:t>
            </a:fld>
            <a:endParaRPr lang="en-GB"/>
          </a:p>
        </p:txBody>
      </p:sp>
      <p:pic>
        <p:nvPicPr>
          <p:cNvPr id="5" name="Afbeelding 4" descr="Afbeelding met kaart, tekst, atlas&#10;&#10;Door AI gegenereerde inhoud is mogelijk onjuist.">
            <a:extLst>
              <a:ext uri="{FF2B5EF4-FFF2-40B4-BE49-F238E27FC236}">
                <a16:creationId xmlns:a16="http://schemas.microsoft.com/office/drawing/2014/main" id="{2B720868-28A4-62C6-AAAA-2DE3C8CA82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27" t="3263" r="2096"/>
          <a:stretch/>
        </p:blipFill>
        <p:spPr bwMode="auto">
          <a:xfrm>
            <a:off x="8548873" y="1844675"/>
            <a:ext cx="2830701" cy="4068852"/>
          </a:xfrm>
          <a:prstGeom prst="rect">
            <a:avLst/>
          </a:prstGeom>
          <a:ln>
            <a:noFill/>
          </a:ln>
          <a:extLst>
            <a:ext uri="{53640926-AAD7-44D8-BBD7-CCE9431645EC}">
              <a14:shadowObscured xmlns:a14="http://schemas.microsoft.com/office/drawing/2010/main"/>
            </a:ext>
          </a:extLst>
        </p:spPr>
      </p:pic>
    </p:spTree>
    <p:custDataLst>
      <p:custData r:id="rId1"/>
      <p:custData r:id="rId2"/>
    </p:custDataLst>
    <p:extLst>
      <p:ext uri="{BB962C8B-B14F-4D97-AF65-F5344CB8AC3E}">
        <p14:creationId xmlns:p14="http://schemas.microsoft.com/office/powerpoint/2010/main" val="236842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a:xfrm>
            <a:off x="358776" y="1844675"/>
            <a:ext cx="8498786" cy="4113214"/>
          </a:xfrm>
        </p:spPr>
        <p:txBody>
          <a:bodyPr/>
          <a:lstStyle/>
          <a:p>
            <a:r>
              <a:rPr lang="nl-NL" dirty="0"/>
              <a:t>In de huidige situatie (zie figuur rechts) komt het regelmatig voor dat er </a:t>
            </a:r>
            <a:r>
              <a:rPr lang="nl-NL" b="1" dirty="0"/>
              <a:t>wachtrijvorming</a:t>
            </a:r>
            <a:r>
              <a:rPr lang="nl-NL" dirty="0"/>
              <a:t> bij de </a:t>
            </a:r>
            <a:r>
              <a:rPr lang="nl-NL" b="1" dirty="0"/>
              <a:t>Paleiskade</a:t>
            </a:r>
            <a:r>
              <a:rPr lang="nl-NL" dirty="0"/>
              <a:t> ontstaat door toegangscontroles bij de ingang van </a:t>
            </a:r>
            <a:r>
              <a:rPr lang="nl-NL" dirty="0" err="1"/>
              <a:t>Peterson</a:t>
            </a:r>
            <a:r>
              <a:rPr lang="nl-NL" dirty="0"/>
              <a:t>. Het aparte </a:t>
            </a:r>
            <a:r>
              <a:rPr lang="nl-NL" dirty="0" err="1"/>
              <a:t>opstelvak</a:t>
            </a:r>
            <a:r>
              <a:rPr lang="nl-NL" dirty="0"/>
              <a:t> voor deze rij langs het Nieuwe Diep is niet altijd toereikend. Het oplossen van dit knelpunt valt buiten de scope van dit onderzoek en wordt aanbevolen om dit nader te onderzoeken.</a:t>
            </a:r>
          </a:p>
          <a:p>
            <a:r>
              <a:rPr lang="nl-NL" dirty="0"/>
              <a:t>Bij de detaillering van de aansluitingen van de kade op het Nieuwe Werk/Nieuwe Diep is er uitgegaan van eenrichtingsverkeer. Omdat het meeste verkeer vanaf de kade richting het zuiden gaat, is er een </a:t>
            </a:r>
            <a:r>
              <a:rPr lang="nl-NL" b="1" dirty="0"/>
              <a:t>keermogelijkheid</a:t>
            </a:r>
            <a:r>
              <a:rPr lang="nl-NL" dirty="0"/>
              <a:t> nodig op Het Nieuwe Werk/Nieuwe Diep, zodat verkeer richting het zuiden niet hoeft om te rijden via het Molenplein en de N250 en langs het stadscentrum. De keermogelijkheid in het dynamische model bij het Buitenveld is niet gewenst. Het wordt aanbevolen om onderstaande opties te onderzoeken.</a:t>
            </a:r>
          </a:p>
          <a:p>
            <a:endParaRPr lang="nl-NL" dirty="0"/>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dirty="0" err="1"/>
              <a:t>Aanbevelingen</a:t>
            </a:r>
            <a:endParaRPr lang="en-GB" dirty="0"/>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12</a:t>
            </a:fld>
            <a:endParaRPr lang="en-GB"/>
          </a:p>
        </p:txBody>
      </p:sp>
      <p:pic>
        <p:nvPicPr>
          <p:cNvPr id="5" name="Afbeelding 4">
            <a:extLst>
              <a:ext uri="{FF2B5EF4-FFF2-40B4-BE49-F238E27FC236}">
                <a16:creationId xmlns:a16="http://schemas.microsoft.com/office/drawing/2014/main" id="{E55E6147-20AA-6B94-BFD8-8A8F22F36F4D}"/>
              </a:ext>
            </a:extLst>
          </p:cNvPr>
          <p:cNvPicPr>
            <a:picLocks noChangeAspect="1"/>
          </p:cNvPicPr>
          <p:nvPr/>
        </p:nvPicPr>
        <p:blipFill rotWithShape="1">
          <a:blip r:embed="rId4">
            <a:extLst>
              <a:ext uri="{28A0092B-C50C-407E-A947-70E740481C1C}">
                <a14:useLocalDpi xmlns:a14="http://schemas.microsoft.com/office/drawing/2010/main" val="0"/>
              </a:ext>
            </a:extLst>
          </a:blip>
          <a:srcRect l="4195" r="23119"/>
          <a:stretch/>
        </p:blipFill>
        <p:spPr bwMode="auto">
          <a:xfrm>
            <a:off x="9099486" y="1871440"/>
            <a:ext cx="2631567" cy="3115120"/>
          </a:xfrm>
          <a:prstGeom prst="rect">
            <a:avLst/>
          </a:prstGeom>
          <a:noFill/>
          <a:ln>
            <a:noFill/>
          </a:ln>
          <a:extLst>
            <a:ext uri="{53640926-AAD7-44D8-BBD7-CCE9431645EC}">
              <a14:shadowObscured xmlns:a14="http://schemas.microsoft.com/office/drawing/2010/main"/>
            </a:ext>
          </a:extLst>
        </p:spPr>
      </p:pic>
      <p:pic>
        <p:nvPicPr>
          <p:cNvPr id="1027" name="Afbeelding 5" descr="Afbeelding met kaart, tekst&#10;&#10;Door AI gegenereerde inhoud is mogelijk onjuist.">
            <a:extLst>
              <a:ext uri="{FF2B5EF4-FFF2-40B4-BE49-F238E27FC236}">
                <a16:creationId xmlns:a16="http://schemas.microsoft.com/office/drawing/2014/main" id="{36B522B8-FEC7-DC3B-399A-2E21F7B209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1" y="4524600"/>
            <a:ext cx="19812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Afbeelding 6" descr="Afbeelding met kaart, tekst&#10;&#10;Door AI gegenereerde inhoud is mogelijk onjuist.">
            <a:extLst>
              <a:ext uri="{FF2B5EF4-FFF2-40B4-BE49-F238E27FC236}">
                <a16:creationId xmlns:a16="http://schemas.microsoft.com/office/drawing/2014/main" id="{3D0A3EF6-34A8-4B73-B17F-FE32DD0C5C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1276" y="4505549"/>
            <a:ext cx="20288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Afbeelding 1">
            <a:extLst>
              <a:ext uri="{FF2B5EF4-FFF2-40B4-BE49-F238E27FC236}">
                <a16:creationId xmlns:a16="http://schemas.microsoft.com/office/drawing/2014/main" id="{CD8EE906-270C-5809-A0F2-B58DB4751DF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l="-2" r="9743"/>
          <a:stretch>
            <a:fillRect/>
          </a:stretch>
        </p:blipFill>
        <p:spPr bwMode="auto">
          <a:xfrm>
            <a:off x="5041593" y="4500087"/>
            <a:ext cx="2028825" cy="1838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3EA4018A-2D9F-C261-A637-3D5205741CA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5">
            <a:extLst>
              <a:ext uri="{FF2B5EF4-FFF2-40B4-BE49-F238E27FC236}">
                <a16:creationId xmlns:a16="http://schemas.microsoft.com/office/drawing/2014/main" id="{EC1D9A98-72F7-35A0-72B4-F7D2EC649A62}"/>
              </a:ext>
            </a:extLst>
          </p:cNvPr>
          <p:cNvSpPr>
            <a:spLocks noChangeArrowheads="1"/>
          </p:cNvSpPr>
          <p:nvPr/>
        </p:nvSpPr>
        <p:spPr bwMode="auto">
          <a:xfrm>
            <a:off x="0" y="2257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345C6787-837E-351E-281A-2CBEB9F4DF87}"/>
              </a:ext>
            </a:extLst>
          </p:cNvPr>
          <p:cNvSpPr>
            <a:spLocks noChangeArrowheads="1"/>
          </p:cNvSpPr>
          <p:nvPr/>
        </p:nvSpPr>
        <p:spPr bwMode="auto">
          <a:xfrm>
            <a:off x="0" y="4095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293419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a:xfrm>
            <a:off x="358775" y="638970"/>
            <a:ext cx="11472862" cy="996790"/>
          </a:xfrm>
        </p:spPr>
        <p:txBody>
          <a:bodyPr anchor="t">
            <a:normAutofit/>
          </a:bodyPr>
          <a:lstStyle/>
          <a:p>
            <a:r>
              <a:rPr lang="en-GB" err="1"/>
              <a:t>Aanleiding</a:t>
            </a:r>
            <a:endParaRPr lang="en-GB"/>
          </a:p>
        </p:txBody>
      </p:sp>
      <p:sp>
        <p:nvSpPr>
          <p:cNvPr id="2" name="Content Placeholder 1">
            <a:extLst>
              <a:ext uri="{FF2B5EF4-FFF2-40B4-BE49-F238E27FC236}">
                <a16:creationId xmlns:a16="http://schemas.microsoft.com/office/drawing/2014/main" id="{2C81B36A-6E70-C668-8703-FD0464D6B330}"/>
              </a:ext>
            </a:extLst>
          </p:cNvPr>
          <p:cNvSpPr>
            <a:spLocks noGrp="1"/>
          </p:cNvSpPr>
          <p:nvPr>
            <p:ph sz="half" idx="1"/>
          </p:nvPr>
        </p:nvSpPr>
        <p:spPr>
          <a:xfrm>
            <a:off x="358776" y="1844675"/>
            <a:ext cx="5556250" cy="4113213"/>
          </a:xfrm>
        </p:spPr>
        <p:txBody>
          <a:bodyPr anchor="t">
            <a:normAutofit lnSpcReduction="10000"/>
          </a:bodyPr>
          <a:lstStyle/>
          <a:p>
            <a:r>
              <a:rPr lang="nl-NL" dirty="0"/>
              <a:t>Den Helder ligt strategisch dicht bij scheepvaartroutes, is een belangrijk centrum voor offshore-activiteiten, dient als toegangspoort tot de Waddenzee en heeft de grootste Nederlandse Marinehaven.</a:t>
            </a:r>
          </a:p>
          <a:p>
            <a:r>
              <a:rPr lang="nl-NL" dirty="0"/>
              <a:t>Ondanks goede bereikbaarheid heeft Den Helder mobiliteitsproblemen zoals doorstromingsknelpunten mede vanwege netwerkverstoringen, wat ten nadele komt van de bereikbaarheid en leefbaarheid.</a:t>
            </a:r>
          </a:p>
          <a:p>
            <a:r>
              <a:rPr lang="nl-NL" dirty="0"/>
              <a:t>In 2023 is een bestuursakkoord getekend voor de ontwikkeling van het maritieme cluster; het onderzoek richt zich op mobiliteitsproblemen en duurzame oplossingen, zoals elektrisch vervoer en stedelijke planning.</a:t>
            </a:r>
          </a:p>
          <a:p>
            <a:r>
              <a:rPr lang="nl-NL" dirty="0"/>
              <a:t>Om de knelpunten te identificeren en uitvoerbare maatregelen te formuleren, is een mobiliteitsonderzoek in 2 fases opgezet. Het huidige onderzoek, Fase 2, richt zich op de effecten van het realiseren van de Ravelijnbrug.</a:t>
            </a:r>
          </a:p>
        </p:txBody>
      </p:sp>
      <p:pic>
        <p:nvPicPr>
          <p:cNvPr id="6" name="Afbeelding 5">
            <a:extLst>
              <a:ext uri="{FF2B5EF4-FFF2-40B4-BE49-F238E27FC236}">
                <a16:creationId xmlns:a16="http://schemas.microsoft.com/office/drawing/2014/main" id="{0857F25F-622F-FF97-F208-1EEAC86B1252}"/>
              </a:ext>
            </a:extLst>
          </p:cNvPr>
          <p:cNvPicPr>
            <a:picLocks noChangeAspect="1"/>
          </p:cNvPicPr>
          <p:nvPr/>
        </p:nvPicPr>
        <p:blipFill>
          <a:blip r:embed="rId4">
            <a:extLst>
              <a:ext uri="{28A0092B-C50C-407E-A947-70E740481C1C}">
                <a14:useLocalDpi xmlns:a14="http://schemas.microsoft.com/office/drawing/2010/main" val="0"/>
              </a:ext>
            </a:extLst>
          </a:blip>
          <a:srcRect t="4577" b="4577"/>
          <a:stretch/>
        </p:blipFill>
        <p:spPr>
          <a:xfrm>
            <a:off x="6276976" y="1844675"/>
            <a:ext cx="5556250" cy="4113213"/>
          </a:xfrm>
          <a:custGeom>
            <a:avLst/>
            <a:gdLst>
              <a:gd name="connsiteX0" fmla="*/ 0 w 5556249"/>
              <a:gd name="connsiteY0" fmla="*/ 0 h 5237164"/>
              <a:gd name="connsiteX1" fmla="*/ 5556249 w 5556249"/>
              <a:gd name="connsiteY1" fmla="*/ 0 h 5237164"/>
              <a:gd name="connsiteX2" fmla="*/ 5556249 w 5556249"/>
              <a:gd name="connsiteY2" fmla="*/ 5237164 h 5237164"/>
              <a:gd name="connsiteX3" fmla="*/ 0 w 5556249"/>
              <a:gd name="connsiteY3" fmla="*/ 5237164 h 5237164"/>
            </a:gdLst>
            <a:ahLst/>
            <a:cxnLst>
              <a:cxn ang="0">
                <a:pos x="connsiteX0" y="connsiteY0"/>
              </a:cxn>
              <a:cxn ang="0">
                <a:pos x="connsiteX1" y="connsiteY1"/>
              </a:cxn>
              <a:cxn ang="0">
                <a:pos x="connsiteX2" y="connsiteY2"/>
              </a:cxn>
              <a:cxn ang="0">
                <a:pos x="connsiteX3" y="connsiteY3"/>
              </a:cxn>
            </a:cxnLst>
            <a:rect l="l" t="t" r="r" b="b"/>
            <a:pathLst>
              <a:path w="5556249" h="5237164">
                <a:moveTo>
                  <a:pt x="0" y="0"/>
                </a:moveTo>
                <a:lnTo>
                  <a:pt x="5556249" y="0"/>
                </a:lnTo>
                <a:lnTo>
                  <a:pt x="5556249" y="5237164"/>
                </a:lnTo>
                <a:lnTo>
                  <a:pt x="0" y="5237164"/>
                </a:lnTo>
                <a:close/>
              </a:path>
            </a:pathLst>
          </a:custGeom>
          <a:noFill/>
        </p:spPr>
      </p:pic>
      <p:sp>
        <p:nvSpPr>
          <p:cNvPr id="15" name="Footer Placeholder 4">
            <a:extLst>
              <a:ext uri="{FF2B5EF4-FFF2-40B4-BE49-F238E27FC236}">
                <a16:creationId xmlns:a16="http://schemas.microsoft.com/office/drawing/2014/main" id="{A624FDC0-8047-BC91-3EA0-EB3DD9DB1A4C}"/>
              </a:ext>
            </a:extLst>
          </p:cNvPr>
          <p:cNvSpPr>
            <a:spLocks noGrp="1"/>
          </p:cNvSpPr>
          <p:nvPr>
            <p:ph type="ftr" sz="quarter" idx="11"/>
          </p:nvPr>
        </p:nvSpPr>
        <p:spPr>
          <a:xfrm>
            <a:off x="4038600" y="6356350"/>
            <a:ext cx="4114800" cy="365125"/>
          </a:xfrm>
        </p:spPr>
        <p:txBody>
          <a:bodyPr/>
          <a:lstStyle/>
          <a:p>
            <a:endParaRPr lang="en-GB"/>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4294967295"/>
          </p:nvPr>
        </p:nvSpPr>
        <p:spPr>
          <a:xfrm>
            <a:off x="358775" y="6356350"/>
            <a:ext cx="2743200" cy="365125"/>
          </a:xfrm>
        </p:spPr>
        <p:txBody>
          <a:bodyPr anchor="ctr">
            <a:normAutofit/>
          </a:bodyPr>
          <a:lstStyle/>
          <a:p>
            <a:pPr>
              <a:spcAft>
                <a:spcPts val="600"/>
              </a:spcAft>
            </a:pPr>
            <a:fld id="{23AA811B-2EBD-4900-905E-5BE206449611}" type="slidenum">
              <a:rPr lang="en-GB" smtClean="0"/>
              <a:pPr>
                <a:spcAft>
                  <a:spcPts val="600"/>
                </a:spcAft>
              </a:pPr>
              <a:t>2</a:t>
            </a:fld>
            <a:endParaRPr lang="en-GB"/>
          </a:p>
        </p:txBody>
      </p:sp>
      <p:sp>
        <p:nvSpPr>
          <p:cNvPr id="11" name="Footer Placeholder 4">
            <a:extLst>
              <a:ext uri="{FF2B5EF4-FFF2-40B4-BE49-F238E27FC236}">
                <a16:creationId xmlns:a16="http://schemas.microsoft.com/office/drawing/2014/main" id="{A624FDC0-8047-BC91-3EA0-EB3DD9DB1A4C}"/>
              </a:ext>
            </a:extLst>
          </p:cNvPr>
          <p:cNvSpPr>
            <a:spLocks noGrp="1"/>
          </p:cNvSpPr>
          <p:nvPr>
            <p:ph type="ftr" sz="quarter" idx="11"/>
          </p:nvPr>
        </p:nvSpPr>
        <p:spPr>
          <a:xfrm>
            <a:off x="4038600" y="6356350"/>
            <a:ext cx="4114800" cy="365125"/>
          </a:xfrm>
        </p:spPr>
        <p:txBody>
          <a:bodyPr/>
          <a:lstStyle/>
          <a:p>
            <a:endParaRPr lang="en-GB"/>
          </a:p>
        </p:txBody>
      </p:sp>
    </p:spTree>
    <p:custDataLst>
      <p:custData r:id="rId1"/>
      <p:custData r:id="rId2"/>
    </p:custDataLst>
    <p:extLst>
      <p:ext uri="{BB962C8B-B14F-4D97-AF65-F5344CB8AC3E}">
        <p14:creationId xmlns:p14="http://schemas.microsoft.com/office/powerpoint/2010/main" val="386078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p:txBody>
          <a:bodyPr/>
          <a:lstStyle/>
          <a:p>
            <a:r>
              <a:rPr lang="nl-NL"/>
              <a:t>Complexiteit en Stakeholders: Het Maritieme Cluster in Den Helder omvat diverse stakeholders en verkeerstromen die niet eindigen aan de grenzen van het cluster. Voor een accurate mobiliteitsstudie zijn duidelijke uitgangspunten noodzakelijk, aangevuld met uitgebreide data van Defensie, Provincie Noord-Holland en de Gemeente Den Helder.</a:t>
            </a:r>
          </a:p>
          <a:p>
            <a:r>
              <a:rPr lang="nl-NL"/>
              <a:t>Statisch Verkeersmodel: Het verkeersmodel in VISUM is geactualiseerd voor het prognosejaar 2040, inclusief gedetailleerd verplaatsingsgedrag van marinepersoneel en werkgelegenheidsdata. Deze aanpassingen reflecteren veranderingen in verkeersintensiteiten en groei van ritten naar havenlocaties.</a:t>
            </a:r>
          </a:p>
          <a:p>
            <a:r>
              <a:rPr lang="nl-NL"/>
              <a:t>Dynamisch Verkeersmodel: Dit model, gebaseerd op de software </a:t>
            </a:r>
            <a:r>
              <a:rPr lang="nl-NL" err="1"/>
              <a:t>Paramics</a:t>
            </a:r>
            <a:r>
              <a:rPr lang="nl-NL"/>
              <a:t>, analyseert verkeersafwikkelingen voor 2040 en simuleert congestie tijdens spitsuren, inclusief effecten van geplande ruimtelijke ontwikkelingen en regelmatige piekmomenten door bijvoorbeeld brugopeningen en toeristische drukte.</a:t>
            </a:r>
          </a:p>
          <a:p>
            <a:r>
              <a:rPr lang="nl-NL"/>
              <a:t>Belangrijkste Knelpunten en Maatregelen: Drie knelpunten (De Kooy, Oostoeverweg, en Guldemondweg) buiten Den Helder zijn aangepakt en opgelost in referentiemodellen om interne verkeersopstoppingen zuiver te kunnen evalueren. </a:t>
            </a:r>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err="1"/>
              <a:t>Uitgangspunten</a:t>
            </a:r>
            <a:r>
              <a:rPr lang="en-GB"/>
              <a:t/>
            </a:r>
            <a:br>
              <a:rPr lang="en-GB"/>
            </a:br>
            <a:r>
              <a:rPr lang="en-GB" sz="2800" err="1"/>
              <a:t>Statisch</a:t>
            </a:r>
            <a:r>
              <a:rPr lang="en-GB" sz="2800"/>
              <a:t> </a:t>
            </a:r>
            <a:r>
              <a:rPr lang="en-GB" sz="2800" err="1"/>
              <a:t>en</a:t>
            </a:r>
            <a:r>
              <a:rPr lang="en-GB" sz="2800"/>
              <a:t> </a:t>
            </a:r>
            <a:r>
              <a:rPr lang="en-GB" sz="2800" err="1"/>
              <a:t>dynamisch</a:t>
            </a:r>
            <a:r>
              <a:rPr lang="en-GB" sz="2800"/>
              <a:t> model</a:t>
            </a:r>
            <a:endParaRPr lang="en-GB"/>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3</a:t>
            </a:fld>
            <a:endParaRPr lang="en-GB"/>
          </a:p>
        </p:txBody>
      </p:sp>
    </p:spTree>
    <p:custDataLst>
      <p:custData r:id="rId1"/>
      <p:custData r:id="rId2"/>
    </p:custDataLst>
    <p:extLst>
      <p:ext uri="{BB962C8B-B14F-4D97-AF65-F5344CB8AC3E}">
        <p14:creationId xmlns:p14="http://schemas.microsoft.com/office/powerpoint/2010/main" val="66327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p:txBody>
          <a:bodyPr/>
          <a:lstStyle/>
          <a:p>
            <a:r>
              <a:rPr lang="nl-NL" dirty="0"/>
              <a:t>Bij de studie is uitgegaan van een verplaatste Moormanbrug, verbeterde in- en uitritten op het Nieuwe Werk/Nieuwe Diep en vier brugopeningen (</a:t>
            </a:r>
            <a:r>
              <a:rPr lang="nl-NL" dirty="0" err="1"/>
              <a:t>Zeedoksluis</a:t>
            </a:r>
            <a:r>
              <a:rPr lang="nl-NL" dirty="0"/>
              <a:t>, Van </a:t>
            </a:r>
            <a:r>
              <a:rPr lang="nl-NL" dirty="0" err="1"/>
              <a:t>Kinsbergenbrug</a:t>
            </a:r>
            <a:r>
              <a:rPr lang="nl-NL" dirty="0"/>
              <a:t>, Moormanbrug, Burg. Vissersbrug). Deze aspecten zijn cruciaal voor het verfijnen van verkeersmodellen en toekomstbestendige infrastructuuroplossingen.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Daarnaast wordt uitgegaan dat drie knelpunten buiten Den Helder worden opgelost</a:t>
            </a:r>
          </a:p>
          <a:p>
            <a:pPr lvl="1"/>
            <a:r>
              <a:rPr lang="nl-NL" dirty="0"/>
              <a:t>Aansluiting De Kooy (N9-N99-N250)</a:t>
            </a:r>
          </a:p>
          <a:p>
            <a:pPr lvl="1"/>
            <a:r>
              <a:rPr lang="nl-NL" dirty="0"/>
              <a:t>Rotonde Oostoverweg-N99</a:t>
            </a:r>
          </a:p>
          <a:p>
            <a:pPr lvl="1"/>
            <a:r>
              <a:rPr lang="nl-NL" dirty="0"/>
              <a:t>Kruispunt N250-Guldemondweg</a:t>
            </a:r>
          </a:p>
          <a:p>
            <a:endParaRPr lang="nl-NL" dirty="0"/>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dirty="0" err="1"/>
              <a:t>Uitgangspunten</a:t>
            </a:r>
            <a:r>
              <a:rPr lang="en-GB" dirty="0"/>
              <a:t/>
            </a:r>
            <a:br>
              <a:rPr lang="en-GB" dirty="0"/>
            </a:br>
            <a:r>
              <a:rPr lang="en-GB" sz="2800" dirty="0" err="1"/>
              <a:t>Aanpassingen</a:t>
            </a:r>
            <a:r>
              <a:rPr lang="en-GB" sz="2800" dirty="0"/>
              <a:t> </a:t>
            </a:r>
            <a:r>
              <a:rPr lang="en-GB" sz="2800" dirty="0" err="1"/>
              <a:t>netwerk</a:t>
            </a:r>
            <a:endParaRPr lang="en-GB" dirty="0"/>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4</a:t>
            </a:fld>
            <a:endParaRPr lang="en-GB"/>
          </a:p>
        </p:txBody>
      </p:sp>
      <p:pic>
        <p:nvPicPr>
          <p:cNvPr id="5" name="Afbeelding 4" descr="Afbeelding met tekst, kaart&#10;&#10;Door AI gegenereerde inhoud is mogelijk onjuist.">
            <a:extLst>
              <a:ext uri="{FF2B5EF4-FFF2-40B4-BE49-F238E27FC236}">
                <a16:creationId xmlns:a16="http://schemas.microsoft.com/office/drawing/2014/main" id="{315410B7-E44D-54F6-D1AB-B95164DEA3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265" y="2783218"/>
            <a:ext cx="2659703" cy="2659703"/>
          </a:xfrm>
          <a:prstGeom prst="rect">
            <a:avLst/>
          </a:prstGeom>
        </p:spPr>
      </p:pic>
      <p:pic>
        <p:nvPicPr>
          <p:cNvPr id="6" name="Afbeelding 5">
            <a:extLst>
              <a:ext uri="{FF2B5EF4-FFF2-40B4-BE49-F238E27FC236}">
                <a16:creationId xmlns:a16="http://schemas.microsoft.com/office/drawing/2014/main" id="{1DE9BB12-9B3A-72EA-E7DF-A7B7A1B06019}"/>
              </a:ext>
            </a:extLst>
          </p:cNvPr>
          <p:cNvPicPr>
            <a:picLocks noChangeAspect="1"/>
          </p:cNvPicPr>
          <p:nvPr/>
        </p:nvPicPr>
        <p:blipFill>
          <a:blip r:embed="rId5" cstate="print">
            <a:extLst>
              <a:ext uri="{28A0092B-C50C-407E-A947-70E740481C1C}">
                <a14:useLocalDpi xmlns:a14="http://schemas.microsoft.com/office/drawing/2010/main" val="0"/>
              </a:ext>
            </a:extLst>
          </a:blip>
          <a:srcRect t="1881" b="1881"/>
          <a:stretch>
            <a:fillRect/>
          </a:stretch>
        </p:blipFill>
        <p:spPr bwMode="auto">
          <a:xfrm>
            <a:off x="3567075" y="2781031"/>
            <a:ext cx="2931181" cy="2661890"/>
          </a:xfrm>
          <a:prstGeom prst="rect">
            <a:avLst/>
          </a:prstGeom>
          <a:ln>
            <a:noFill/>
          </a:ln>
          <a:extLst>
            <a:ext uri="{53640926-AAD7-44D8-BBD7-CCE9431645EC}">
              <a14:shadowObscured xmlns:a14="http://schemas.microsoft.com/office/drawing/2010/main"/>
            </a:ext>
          </a:extLst>
        </p:spPr>
      </p:pic>
      <p:graphicFrame>
        <p:nvGraphicFramePr>
          <p:cNvPr id="7" name="Tabel 6">
            <a:extLst>
              <a:ext uri="{FF2B5EF4-FFF2-40B4-BE49-F238E27FC236}">
                <a16:creationId xmlns:a16="http://schemas.microsoft.com/office/drawing/2014/main" id="{37A19F3F-7E24-9C46-D22E-3C33399A97B6}"/>
              </a:ext>
            </a:extLst>
          </p:cNvPr>
          <p:cNvGraphicFramePr>
            <a:graphicFrameLocks noGrp="1"/>
          </p:cNvGraphicFramePr>
          <p:nvPr/>
        </p:nvGraphicFramePr>
        <p:xfrm>
          <a:off x="6765617" y="2782286"/>
          <a:ext cx="4673526" cy="2660634"/>
        </p:xfrm>
        <a:graphic>
          <a:graphicData uri="http://schemas.openxmlformats.org/drawingml/2006/table">
            <a:tbl>
              <a:tblPr firstRow="1" firstCol="1" bandRow="1">
                <a:tableStyleId>{5C22544A-7EE6-4342-B048-85BDC9FD1C3A}</a:tableStyleId>
              </a:tblPr>
              <a:tblGrid>
                <a:gridCol w="1494690">
                  <a:extLst>
                    <a:ext uri="{9D8B030D-6E8A-4147-A177-3AD203B41FA5}">
                      <a16:colId xmlns:a16="http://schemas.microsoft.com/office/drawing/2014/main" val="3105315442"/>
                    </a:ext>
                  </a:extLst>
                </a:gridCol>
                <a:gridCol w="1059612">
                  <a:extLst>
                    <a:ext uri="{9D8B030D-6E8A-4147-A177-3AD203B41FA5}">
                      <a16:colId xmlns:a16="http://schemas.microsoft.com/office/drawing/2014/main" val="1096129829"/>
                    </a:ext>
                  </a:extLst>
                </a:gridCol>
                <a:gridCol w="1059612">
                  <a:extLst>
                    <a:ext uri="{9D8B030D-6E8A-4147-A177-3AD203B41FA5}">
                      <a16:colId xmlns:a16="http://schemas.microsoft.com/office/drawing/2014/main" val="3593310992"/>
                    </a:ext>
                  </a:extLst>
                </a:gridCol>
                <a:gridCol w="1059612">
                  <a:extLst>
                    <a:ext uri="{9D8B030D-6E8A-4147-A177-3AD203B41FA5}">
                      <a16:colId xmlns:a16="http://schemas.microsoft.com/office/drawing/2014/main" val="4069657695"/>
                    </a:ext>
                  </a:extLst>
                </a:gridCol>
              </a:tblGrid>
              <a:tr h="421010">
                <a:tc>
                  <a:txBody>
                    <a:bodyPr/>
                    <a:lstStyle/>
                    <a:p>
                      <a:pPr marL="36195" marR="36195" algn="ctr">
                        <a:lnSpc>
                          <a:spcPts val="1000"/>
                        </a:lnSpc>
                        <a:spcBef>
                          <a:spcPts val="100"/>
                        </a:spcBef>
                        <a:spcAft>
                          <a:spcPts val="0"/>
                        </a:spcAft>
                      </a:pPr>
                      <a:r>
                        <a:rPr lang="nl-NL" sz="1000" dirty="0">
                          <a:effectLst/>
                        </a:rPr>
                        <a:t>Brug</a:t>
                      </a:r>
                      <a:endParaRPr lang="nl-NL"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Tijdstip brugopening(en)</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Duur brugopening Ochtendspits (s)</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Duur brugopening Avondspits (s)</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2083562"/>
                  </a:ext>
                </a:extLst>
              </a:tr>
              <a:tr h="559906">
                <a:tc>
                  <a:txBody>
                    <a:bodyPr/>
                    <a:lstStyle/>
                    <a:p>
                      <a:pPr marL="36195" marR="36195" algn="ctr">
                        <a:lnSpc>
                          <a:spcPts val="1000"/>
                        </a:lnSpc>
                        <a:spcBef>
                          <a:spcPts val="100"/>
                        </a:spcBef>
                        <a:spcAft>
                          <a:spcPts val="0"/>
                        </a:spcAft>
                      </a:pPr>
                      <a:r>
                        <a:rPr lang="nl-NL" sz="1000" err="1">
                          <a:effectLst/>
                        </a:rPr>
                        <a:t>Zeedoksluisbrug</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07:45</a:t>
                      </a:r>
                    </a:p>
                    <a:p>
                      <a:pPr marL="36195" marR="36195" algn="ctr">
                        <a:lnSpc>
                          <a:spcPts val="1000"/>
                        </a:lnSpc>
                        <a:spcBef>
                          <a:spcPts val="100"/>
                        </a:spcBef>
                        <a:spcAft>
                          <a:spcPts val="0"/>
                        </a:spcAft>
                      </a:pPr>
                      <a:r>
                        <a:rPr lang="nl-NL" sz="1000">
                          <a:effectLst/>
                        </a:rPr>
                        <a:t>16:30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180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240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13011823"/>
                  </a:ext>
                </a:extLst>
              </a:tr>
              <a:tr h="559906">
                <a:tc>
                  <a:txBody>
                    <a:bodyPr/>
                    <a:lstStyle/>
                    <a:p>
                      <a:pPr marL="36195" marR="36195" algn="ctr">
                        <a:lnSpc>
                          <a:spcPts val="1000"/>
                        </a:lnSpc>
                        <a:spcBef>
                          <a:spcPts val="100"/>
                        </a:spcBef>
                        <a:spcAft>
                          <a:spcPts val="0"/>
                        </a:spcAft>
                      </a:pPr>
                      <a:r>
                        <a:rPr lang="nl-NL" sz="1000">
                          <a:effectLst/>
                        </a:rPr>
                        <a:t>Van Kinsbergenbrug</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08:10</a:t>
                      </a:r>
                    </a:p>
                    <a:p>
                      <a:pPr marL="36195" marR="36195" algn="ctr">
                        <a:lnSpc>
                          <a:spcPts val="1000"/>
                        </a:lnSpc>
                        <a:spcBef>
                          <a:spcPts val="100"/>
                        </a:spcBef>
                        <a:spcAft>
                          <a:spcPts val="0"/>
                        </a:spcAft>
                      </a:pPr>
                      <a:r>
                        <a:rPr lang="nl-NL" sz="1000">
                          <a:effectLst/>
                        </a:rPr>
                        <a:t>17:15</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150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210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9130088"/>
                  </a:ext>
                </a:extLst>
              </a:tr>
              <a:tr h="559906">
                <a:tc>
                  <a:txBody>
                    <a:bodyPr/>
                    <a:lstStyle/>
                    <a:p>
                      <a:pPr marL="36195" marR="36195" algn="ctr">
                        <a:lnSpc>
                          <a:spcPts val="1000"/>
                        </a:lnSpc>
                        <a:spcBef>
                          <a:spcPts val="100"/>
                        </a:spcBef>
                        <a:spcAft>
                          <a:spcPts val="0"/>
                        </a:spcAft>
                      </a:pPr>
                      <a:r>
                        <a:rPr lang="nl-NL" sz="1000">
                          <a:effectLst/>
                        </a:rPr>
                        <a:t>Moormanbrug</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08:15</a:t>
                      </a:r>
                    </a:p>
                    <a:p>
                      <a:pPr marL="36195" marR="36195" algn="ctr">
                        <a:lnSpc>
                          <a:spcPts val="1000"/>
                        </a:lnSpc>
                        <a:spcBef>
                          <a:spcPts val="100"/>
                        </a:spcBef>
                        <a:spcAft>
                          <a:spcPts val="0"/>
                        </a:spcAft>
                      </a:pPr>
                      <a:r>
                        <a:rPr lang="nl-NL" sz="1000">
                          <a:effectLst/>
                        </a:rPr>
                        <a:t>08:45</a:t>
                      </a:r>
                    </a:p>
                    <a:p>
                      <a:pPr marL="36195" marR="36195" algn="ctr">
                        <a:lnSpc>
                          <a:spcPts val="1000"/>
                        </a:lnSpc>
                        <a:spcBef>
                          <a:spcPts val="100"/>
                        </a:spcBef>
                        <a:spcAft>
                          <a:spcPts val="0"/>
                        </a:spcAft>
                      </a:pPr>
                      <a:r>
                        <a:rPr lang="nl-NL" sz="1000">
                          <a:effectLst/>
                        </a:rPr>
                        <a:t>15:45</a:t>
                      </a:r>
                    </a:p>
                    <a:p>
                      <a:pPr marL="36195" marR="36195" algn="ctr">
                        <a:lnSpc>
                          <a:spcPts val="1000"/>
                        </a:lnSpc>
                        <a:spcBef>
                          <a:spcPts val="100"/>
                        </a:spcBef>
                        <a:spcAft>
                          <a:spcPts val="0"/>
                        </a:spcAft>
                      </a:pPr>
                      <a:r>
                        <a:rPr lang="nl-NL" sz="1000">
                          <a:effectLst/>
                        </a:rPr>
                        <a:t>17:30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150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210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8930291"/>
                  </a:ext>
                </a:extLst>
              </a:tr>
              <a:tr h="559906">
                <a:tc>
                  <a:txBody>
                    <a:bodyPr/>
                    <a:lstStyle/>
                    <a:p>
                      <a:pPr marL="36195" marR="36195" algn="ctr">
                        <a:lnSpc>
                          <a:spcPts val="1000"/>
                        </a:lnSpc>
                        <a:spcBef>
                          <a:spcPts val="100"/>
                        </a:spcBef>
                        <a:spcAft>
                          <a:spcPts val="0"/>
                        </a:spcAft>
                      </a:pPr>
                      <a:r>
                        <a:rPr lang="nl-NL" sz="1000">
                          <a:effectLst/>
                        </a:rPr>
                        <a:t>Burg. Vissersbrug</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16:00</a:t>
                      </a:r>
                    </a:p>
                    <a:p>
                      <a:pPr marL="36195" marR="36195" algn="ctr">
                        <a:lnSpc>
                          <a:spcPts val="1000"/>
                        </a:lnSpc>
                        <a:spcBef>
                          <a:spcPts val="100"/>
                        </a:spcBef>
                        <a:spcAft>
                          <a:spcPts val="0"/>
                        </a:spcAft>
                      </a:pPr>
                      <a:r>
                        <a:rPr lang="nl-NL" sz="1000">
                          <a:effectLst/>
                        </a:rPr>
                        <a:t>17:00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a:effectLst/>
                        </a:rPr>
                        <a:t>120</a:t>
                      </a:r>
                      <a:endParaRPr lang="nl-NL"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6195" marR="36195" algn="ctr">
                        <a:lnSpc>
                          <a:spcPts val="1000"/>
                        </a:lnSpc>
                        <a:spcBef>
                          <a:spcPts val="100"/>
                        </a:spcBef>
                        <a:spcAft>
                          <a:spcPts val="0"/>
                        </a:spcAft>
                      </a:pPr>
                      <a:r>
                        <a:rPr lang="nl-NL" sz="1000" dirty="0">
                          <a:effectLst/>
                        </a:rPr>
                        <a:t>180</a:t>
                      </a:r>
                      <a:endParaRPr lang="nl-NL"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83570492"/>
                  </a:ext>
                </a:extLst>
              </a:tr>
            </a:tbl>
          </a:graphicData>
        </a:graphic>
      </p:graphicFrame>
    </p:spTree>
    <p:custDataLst>
      <p:custData r:id="rId1"/>
      <p:custData r:id="rId2"/>
    </p:custDataLst>
    <p:extLst>
      <p:ext uri="{BB962C8B-B14F-4D97-AF65-F5344CB8AC3E}">
        <p14:creationId xmlns:p14="http://schemas.microsoft.com/office/powerpoint/2010/main" val="199996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p:txBody>
          <a:bodyPr/>
          <a:lstStyle/>
          <a:p>
            <a:r>
              <a:rPr lang="nl-NL"/>
              <a:t>Modellering van ochtendspits, avondspits en een drukke periode, waardoor realistische toekomstscenario’s zijn opgesteld om lange termijn oplossingen effectief te analyseren. </a:t>
            </a:r>
          </a:p>
          <a:p>
            <a:r>
              <a:rPr lang="nl-NL"/>
              <a:t>De drukke periode is gedefinieerd als avondspits die 60-70x per jaar voorkomt met vertrekkend marinepersoneel, brugopeningen en aankomsten van de TESO inclusief toeristische pieken (gebaseerd op tellingen en TESO data). </a:t>
            </a:r>
          </a:p>
          <a:p>
            <a:r>
              <a:rPr lang="nl-NL"/>
              <a:t>De volgende extra ritten zijn aangenomen voor deze drukke periode:</a:t>
            </a:r>
          </a:p>
          <a:p>
            <a:pPr lvl="1"/>
            <a:r>
              <a:rPr lang="nl-NL"/>
              <a:t>350 extra ritten vanaf TESO en 400 extra ritten naar TESO</a:t>
            </a:r>
          </a:p>
          <a:p>
            <a:pPr lvl="1"/>
            <a:r>
              <a:rPr lang="nl-NL"/>
              <a:t>Aantal ritten naar recreatieparken in Den Helder met 70% verhoogd</a:t>
            </a:r>
          </a:p>
          <a:p>
            <a:pPr lvl="1"/>
            <a:r>
              <a:rPr lang="nl-NL"/>
              <a:t>50 extra ritten vanaf de Kazerne Maaskamp naar de N9/N99</a:t>
            </a:r>
          </a:p>
          <a:p>
            <a:pPr lvl="1"/>
            <a:r>
              <a:rPr lang="nl-NL"/>
              <a:t>100 extra ritten vanaf de Nieuwe Haven naar de N9/N99</a:t>
            </a:r>
          </a:p>
          <a:p>
            <a:pPr lvl="1"/>
            <a:r>
              <a:rPr lang="nl-NL"/>
              <a:t>100 extra ritten vanaf de Kazerne Buitenveld naar de N9/N99</a:t>
            </a:r>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err="1"/>
              <a:t>Uitgangspunten</a:t>
            </a:r>
            <a:r>
              <a:rPr lang="en-GB"/>
              <a:t/>
            </a:r>
            <a:br>
              <a:rPr lang="en-GB"/>
            </a:br>
            <a:r>
              <a:rPr lang="en-GB" sz="2800" err="1"/>
              <a:t>Modellering</a:t>
            </a:r>
            <a:r>
              <a:rPr lang="en-GB" sz="2800"/>
              <a:t> </a:t>
            </a:r>
            <a:r>
              <a:rPr lang="en-GB" sz="2800" err="1"/>
              <a:t>drukke</a:t>
            </a:r>
            <a:r>
              <a:rPr lang="en-GB" sz="2800"/>
              <a:t> </a:t>
            </a:r>
            <a:r>
              <a:rPr lang="en-GB" sz="2800" err="1"/>
              <a:t>periode</a:t>
            </a:r>
            <a:endParaRPr lang="en-GB"/>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5</a:t>
            </a:fld>
            <a:endParaRPr lang="en-GB"/>
          </a:p>
        </p:txBody>
      </p:sp>
    </p:spTree>
    <p:custDataLst>
      <p:custData r:id="rId1"/>
      <p:custData r:id="rId2"/>
    </p:custDataLst>
    <p:extLst>
      <p:ext uri="{BB962C8B-B14F-4D97-AF65-F5344CB8AC3E}">
        <p14:creationId xmlns:p14="http://schemas.microsoft.com/office/powerpoint/2010/main" val="366405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a:xfrm>
            <a:off x="358775" y="1844675"/>
            <a:ext cx="11472863" cy="4495740"/>
          </a:xfrm>
        </p:spPr>
        <p:txBody>
          <a:bodyPr numCol="2"/>
          <a:lstStyle/>
          <a:p>
            <a:pPr marL="0" indent="0">
              <a:buNone/>
            </a:pPr>
            <a:r>
              <a:rPr lang="nl-NL" b="1"/>
              <a:t>4 Basisvarianten</a:t>
            </a:r>
          </a:p>
          <a:p>
            <a:pPr marL="544500" lvl="1" indent="-342900">
              <a:buFont typeface="+mj-lt"/>
              <a:buAutoNum type="alphaUcPeriod"/>
            </a:pPr>
            <a:r>
              <a:rPr lang="nl-NL"/>
              <a:t>TESO via N250</a:t>
            </a:r>
          </a:p>
          <a:p>
            <a:pPr marL="544500" lvl="1" indent="-342900">
              <a:buFont typeface="+mj-lt"/>
              <a:buAutoNum type="alphaUcPeriod"/>
            </a:pPr>
            <a:r>
              <a:rPr lang="nl-NL"/>
              <a:t>TESO via NWND</a:t>
            </a:r>
          </a:p>
          <a:p>
            <a:pPr marL="544500" lvl="1" indent="-342900">
              <a:buFont typeface="+mj-lt"/>
              <a:buAutoNum type="alphaUcPeriod"/>
            </a:pPr>
            <a:r>
              <a:rPr lang="nl-NL"/>
              <a:t>Heen over NWND, terug over N250</a:t>
            </a:r>
          </a:p>
          <a:p>
            <a:pPr marL="544500" lvl="1" indent="-342900">
              <a:buFont typeface="+mj-lt"/>
              <a:buAutoNum type="alphaUcPeriod"/>
            </a:pPr>
            <a:r>
              <a:rPr lang="nl-NL"/>
              <a:t>Heen over N250, terug over NWND</a:t>
            </a:r>
          </a:p>
          <a:p>
            <a:pPr marL="0" indent="0">
              <a:buNone/>
            </a:pPr>
            <a:endParaRPr lang="nl-NL" b="1"/>
          </a:p>
          <a:p>
            <a:pPr marL="0" indent="0">
              <a:buNone/>
            </a:pPr>
            <a:r>
              <a:rPr lang="nl-NL" b="1"/>
              <a:t>Uitgangspunten bouw Ravelijnbrug</a:t>
            </a:r>
          </a:p>
          <a:p>
            <a:r>
              <a:rPr lang="nl-NL"/>
              <a:t>Bij realisatie van de Ravelijnbrug wordt de Van </a:t>
            </a:r>
            <a:r>
              <a:rPr lang="nl-NL" err="1"/>
              <a:t>Kinsbergenbrug</a:t>
            </a:r>
            <a:r>
              <a:rPr lang="nl-NL"/>
              <a:t> afgesloten voor autoverkeer</a:t>
            </a:r>
          </a:p>
          <a:p>
            <a:r>
              <a:rPr lang="nl-NL"/>
              <a:t>De brug heeft één rijstrook per richting voor autoverkeer</a:t>
            </a:r>
          </a:p>
          <a:p>
            <a:r>
              <a:rPr lang="nl-NL"/>
              <a:t>Op de brug en op Het Nieuwe Werk/Nieuwe Diep geldt een snelheidslimiet van 50 km/h</a:t>
            </a:r>
          </a:p>
          <a:p>
            <a:r>
              <a:rPr lang="nl-NL"/>
              <a:t>Langs de noordzijde van de brug komt een tweerichtingsfietspad te liggen, aansluitend op het fietspad langs Het Nieuwe Werk/Nieuwe Diep</a:t>
            </a:r>
          </a:p>
          <a:p>
            <a:endParaRPr lang="nl-NL"/>
          </a:p>
          <a:p>
            <a:endParaRPr lang="nl-NL"/>
          </a:p>
          <a:p>
            <a:endParaRPr lang="nl-NL"/>
          </a:p>
          <a:p>
            <a:endParaRPr lang="nl-NL"/>
          </a:p>
          <a:p>
            <a:endParaRPr lang="nl-NL"/>
          </a:p>
          <a:p>
            <a:endParaRPr lang="nl-NL"/>
          </a:p>
          <a:p>
            <a:endParaRPr lang="nl-NL"/>
          </a:p>
          <a:p>
            <a:r>
              <a:rPr lang="nl-NL"/>
              <a:t>Voor de Ravelijnbrug zijn de volgende openingstijden aangehouden: 08:10, 16:00, 17:00 en 18:00</a:t>
            </a:r>
          </a:p>
          <a:p>
            <a:r>
              <a:rPr lang="nl-NL"/>
              <a:t>Aansluiting op N250 4-takskruispunt per variant (opstelstroken)</a:t>
            </a:r>
          </a:p>
          <a:p>
            <a:r>
              <a:rPr lang="nl-NL"/>
              <a:t>Molenplein aparte rechtsaf in variant B en C</a:t>
            </a:r>
          </a:p>
          <a:p>
            <a:endParaRPr lang="en-GB"/>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err="1"/>
              <a:t>Varianten</a:t>
            </a:r>
            <a:endParaRPr lang="en-GB"/>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6</a:t>
            </a:fld>
            <a:endParaRPr lang="en-GB"/>
          </a:p>
        </p:txBody>
      </p:sp>
      <p:pic>
        <p:nvPicPr>
          <p:cNvPr id="5" name="Afbeelding 4" descr="Afbeelding met kaart, tekst, atlas&#10;&#10;Door AI gegenereerde inhoud is mogelijk onjuist.">
            <a:extLst>
              <a:ext uri="{FF2B5EF4-FFF2-40B4-BE49-F238E27FC236}">
                <a16:creationId xmlns:a16="http://schemas.microsoft.com/office/drawing/2014/main" id="{978043B4-5655-0A82-90CF-7C99211DC1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59" t="4182"/>
          <a:stretch/>
        </p:blipFill>
        <p:spPr bwMode="auto">
          <a:xfrm>
            <a:off x="3975893" y="751290"/>
            <a:ext cx="1877365" cy="2677311"/>
          </a:xfrm>
          <a:prstGeom prst="rect">
            <a:avLst/>
          </a:prstGeom>
          <a:ln>
            <a:noFill/>
          </a:ln>
          <a:extLst>
            <a:ext uri="{53640926-AAD7-44D8-BBD7-CCE9431645EC}">
              <a14:shadowObscured xmlns:a14="http://schemas.microsoft.com/office/drawing/2010/main"/>
            </a:ext>
          </a:extLst>
        </p:spPr>
      </p:pic>
      <p:pic>
        <p:nvPicPr>
          <p:cNvPr id="6" name="Afbeelding 5" descr="Afbeelding met kaart, tekst, atlas&#10;&#10;Door AI gegenereerde inhoud is mogelijk onjuist.">
            <a:extLst>
              <a:ext uri="{FF2B5EF4-FFF2-40B4-BE49-F238E27FC236}">
                <a16:creationId xmlns:a16="http://schemas.microsoft.com/office/drawing/2014/main" id="{8C6054C7-E740-3636-9FDC-58A893E6DB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27" t="3263" r="2096"/>
          <a:stretch/>
        </p:blipFill>
        <p:spPr bwMode="auto">
          <a:xfrm>
            <a:off x="5973606" y="751291"/>
            <a:ext cx="1862606" cy="2677311"/>
          </a:xfrm>
          <a:prstGeom prst="rect">
            <a:avLst/>
          </a:prstGeom>
          <a:ln>
            <a:noFill/>
          </a:ln>
          <a:extLst>
            <a:ext uri="{53640926-AAD7-44D8-BBD7-CCE9431645EC}">
              <a14:shadowObscured xmlns:a14="http://schemas.microsoft.com/office/drawing/2010/main"/>
            </a:ext>
          </a:extLst>
        </p:spPr>
      </p:pic>
      <p:pic>
        <p:nvPicPr>
          <p:cNvPr id="7" name="Afbeelding 6" descr="Afbeelding met kaart, tekst, atlas&#10;&#10;Door AI gegenereerde inhoud is mogelijk onjuist.">
            <a:extLst>
              <a:ext uri="{FF2B5EF4-FFF2-40B4-BE49-F238E27FC236}">
                <a16:creationId xmlns:a16="http://schemas.microsoft.com/office/drawing/2014/main" id="{C1CC558D-8152-BE47-FA3B-0DB998446C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0" t="2863"/>
          <a:stretch/>
        </p:blipFill>
        <p:spPr bwMode="auto">
          <a:xfrm>
            <a:off x="7956560" y="751291"/>
            <a:ext cx="1877365" cy="2677311"/>
          </a:xfrm>
          <a:prstGeom prst="rect">
            <a:avLst/>
          </a:prstGeom>
          <a:ln>
            <a:noFill/>
          </a:ln>
          <a:extLst>
            <a:ext uri="{53640926-AAD7-44D8-BBD7-CCE9431645EC}">
              <a14:shadowObscured xmlns:a14="http://schemas.microsoft.com/office/drawing/2010/main"/>
            </a:ext>
          </a:extLst>
        </p:spPr>
      </p:pic>
      <p:pic>
        <p:nvPicPr>
          <p:cNvPr id="8" name="Afbeelding 7" descr="Afbeelding met kaart, tekst, atlas&#10;&#10;Door AI gegenereerde inhoud is mogelijk onjuist.">
            <a:extLst>
              <a:ext uri="{FF2B5EF4-FFF2-40B4-BE49-F238E27FC236}">
                <a16:creationId xmlns:a16="http://schemas.microsoft.com/office/drawing/2014/main" id="{733D6247-0D05-A8E6-2761-7D1168E1DC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708" t="2309"/>
          <a:stretch/>
        </p:blipFill>
        <p:spPr bwMode="auto">
          <a:xfrm>
            <a:off x="9954272" y="751291"/>
            <a:ext cx="1877365" cy="2677311"/>
          </a:xfrm>
          <a:prstGeom prst="rect">
            <a:avLst/>
          </a:prstGeom>
          <a:ln>
            <a:noFill/>
          </a:ln>
          <a:extLst>
            <a:ext uri="{53640926-AAD7-44D8-BBD7-CCE9431645EC}">
              <a14:shadowObscured xmlns:a14="http://schemas.microsoft.com/office/drawing/2010/main"/>
            </a:ext>
          </a:extLst>
        </p:spPr>
      </p:pic>
      <p:pic>
        <p:nvPicPr>
          <p:cNvPr id="9" name="Afbeelding 8" descr="Afbeelding met kaart, tekst, Plan&#10;&#10;Door AI gegenereerde inhoud is mogelijk onjuist.">
            <a:extLst>
              <a:ext uri="{FF2B5EF4-FFF2-40B4-BE49-F238E27FC236}">
                <a16:creationId xmlns:a16="http://schemas.microsoft.com/office/drawing/2014/main" id="{860A0332-DA06-DDFA-F28B-A415029440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6711" y="5358800"/>
            <a:ext cx="2699385" cy="1206500"/>
          </a:xfrm>
          <a:prstGeom prst="rect">
            <a:avLst/>
          </a:prstGeom>
        </p:spPr>
      </p:pic>
    </p:spTree>
    <p:custDataLst>
      <p:custData r:id="rId1"/>
      <p:custData r:id="rId2"/>
    </p:custDataLst>
    <p:extLst>
      <p:ext uri="{BB962C8B-B14F-4D97-AF65-F5344CB8AC3E}">
        <p14:creationId xmlns:p14="http://schemas.microsoft.com/office/powerpoint/2010/main" val="19391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p:txBody>
          <a:bodyPr numCol="3"/>
          <a:lstStyle/>
          <a:p>
            <a:r>
              <a:rPr lang="nl-NL"/>
              <a:t>Alle varianten met Ravelijnbrug leiden tot een afname t.o.v. de referentie zonder Ravelijnbrug. Reductie in de ochtendspits tot 7%, in de avondspits tot 24% en in de drukke periode tot 22%.</a:t>
            </a:r>
          </a:p>
          <a:p>
            <a:endParaRPr lang="nl-NL"/>
          </a:p>
          <a:p>
            <a:endParaRPr lang="nl-NL"/>
          </a:p>
          <a:p>
            <a:endParaRPr lang="nl-NL"/>
          </a:p>
          <a:p>
            <a:endParaRPr lang="nl-NL"/>
          </a:p>
          <a:p>
            <a:endParaRPr lang="nl-NL"/>
          </a:p>
          <a:p>
            <a:endParaRPr lang="nl-NL"/>
          </a:p>
          <a:p>
            <a:endParaRPr lang="nl-NL"/>
          </a:p>
          <a:p>
            <a:endParaRPr lang="nl-NL"/>
          </a:p>
          <a:p>
            <a:endParaRPr lang="nl-NL"/>
          </a:p>
          <a:p>
            <a:r>
              <a:rPr lang="nl-NL"/>
              <a:t>Maximale rijtijd vanaf TESO naar de Kooy is in de referentie langer dan bij alle varianten met Ravelijnbrug. In de referentie kan de rijtijd oplopen tot 24 minuten en in de varianten loopt deze op tot maximaal 15 minuten.</a:t>
            </a:r>
          </a:p>
          <a:p>
            <a:endParaRPr lang="nl-NL"/>
          </a:p>
          <a:p>
            <a:endParaRPr lang="nl-NL"/>
          </a:p>
          <a:p>
            <a:endParaRPr lang="nl-NL"/>
          </a:p>
          <a:p>
            <a:endParaRPr lang="nl-NL"/>
          </a:p>
          <a:p>
            <a:endParaRPr lang="nl-NL"/>
          </a:p>
          <a:p>
            <a:endParaRPr lang="nl-NL"/>
          </a:p>
          <a:p>
            <a:endParaRPr lang="nl-NL"/>
          </a:p>
          <a:p>
            <a:endParaRPr lang="nl-NL"/>
          </a:p>
          <a:p>
            <a:pPr>
              <a:buClr>
                <a:srgbClr val="3A7DBF"/>
              </a:buClr>
            </a:pPr>
            <a:r>
              <a:rPr lang="nl-NL" b="1">
                <a:solidFill>
                  <a:srgbClr val="3A7DBF"/>
                </a:solidFill>
              </a:rPr>
              <a:t>Variant B</a:t>
            </a:r>
            <a:r>
              <a:rPr lang="nl-NL" b="1"/>
              <a:t> </a:t>
            </a:r>
            <a:r>
              <a:rPr lang="nl-NL"/>
              <a:t>laat de meest robuuste rijtijden zien van alle routes, zoals weergegeven in de 2 grafieken hieronder herstelt Variant B het snelste en heeft de laagste piek rijtijden.</a:t>
            </a:r>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err="1"/>
              <a:t>Resultaten</a:t>
            </a:r>
            <a:r>
              <a:rPr lang="en-GB"/>
              <a:t/>
            </a:r>
            <a:br>
              <a:rPr lang="en-GB"/>
            </a:br>
            <a:r>
              <a:rPr lang="en-GB" sz="2800" err="1"/>
              <a:t>Hoofdvarianten</a:t>
            </a:r>
            <a:endParaRPr lang="en-GB"/>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7</a:t>
            </a:fld>
            <a:endParaRPr lang="en-GB"/>
          </a:p>
        </p:txBody>
      </p:sp>
      <p:pic>
        <p:nvPicPr>
          <p:cNvPr id="5" name="Afbeelding 4">
            <a:extLst>
              <a:ext uri="{FF2B5EF4-FFF2-40B4-BE49-F238E27FC236}">
                <a16:creationId xmlns:a16="http://schemas.microsoft.com/office/drawing/2014/main" id="{D05EA361-CFFA-F1DC-E277-AE3B08525E79}"/>
              </a:ext>
            </a:extLst>
          </p:cNvPr>
          <p:cNvPicPr>
            <a:picLocks noChangeAspect="1"/>
          </p:cNvPicPr>
          <p:nvPr/>
        </p:nvPicPr>
        <p:blipFill>
          <a:blip r:embed="rId4"/>
          <a:stretch>
            <a:fillRect/>
          </a:stretch>
        </p:blipFill>
        <p:spPr>
          <a:xfrm>
            <a:off x="527579" y="3976941"/>
            <a:ext cx="3491791" cy="2101712"/>
          </a:xfrm>
          <a:prstGeom prst="rect">
            <a:avLst/>
          </a:prstGeom>
        </p:spPr>
      </p:pic>
      <p:graphicFrame>
        <p:nvGraphicFramePr>
          <p:cNvPr id="6" name="Grafiek 5">
            <a:extLst>
              <a:ext uri="{FF2B5EF4-FFF2-40B4-BE49-F238E27FC236}">
                <a16:creationId xmlns:a16="http://schemas.microsoft.com/office/drawing/2014/main" id="{061D7AF4-26BA-4795-8CA6-739E4AFEC6F2}"/>
              </a:ext>
            </a:extLst>
          </p:cNvPr>
          <p:cNvGraphicFramePr/>
          <p:nvPr/>
        </p:nvGraphicFramePr>
        <p:xfrm>
          <a:off x="4241895" y="3380769"/>
          <a:ext cx="360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fiek 6">
            <a:extLst>
              <a:ext uri="{FF2B5EF4-FFF2-40B4-BE49-F238E27FC236}">
                <a16:creationId xmlns:a16="http://schemas.microsoft.com/office/drawing/2014/main" id="{9EB36448-7FEE-C149-DAEA-022B80475BD4}"/>
              </a:ext>
            </a:extLst>
          </p:cNvPr>
          <p:cNvGraphicFramePr/>
          <p:nvPr/>
        </p:nvGraphicFramePr>
        <p:xfrm>
          <a:off x="8064421" y="3380769"/>
          <a:ext cx="3600000" cy="2880000"/>
        </p:xfrm>
        <a:graphic>
          <a:graphicData uri="http://schemas.openxmlformats.org/drawingml/2006/chart">
            <c:chart xmlns:c="http://schemas.openxmlformats.org/drawingml/2006/chart" xmlns:r="http://schemas.openxmlformats.org/officeDocument/2006/relationships" r:id="rId6"/>
          </a:graphicData>
        </a:graphic>
      </p:graphicFrame>
    </p:spTree>
    <p:custDataLst>
      <p:custData r:id="rId1"/>
      <p:custData r:id="rId2"/>
    </p:custDataLst>
    <p:extLst>
      <p:ext uri="{BB962C8B-B14F-4D97-AF65-F5344CB8AC3E}">
        <p14:creationId xmlns:p14="http://schemas.microsoft.com/office/powerpoint/2010/main" val="78898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p:txBody>
          <a:bodyPr/>
          <a:lstStyle/>
          <a:p>
            <a:pPr marL="0" indent="0">
              <a:buNone/>
            </a:pPr>
            <a:r>
              <a:rPr lang="nl-NL"/>
              <a:t>Lokale maatregelen:</a:t>
            </a:r>
          </a:p>
          <a:p>
            <a:r>
              <a:rPr lang="nl-NL"/>
              <a:t>Boerenverdrietbrug (3 varianten)</a:t>
            </a:r>
          </a:p>
          <a:p>
            <a:r>
              <a:rPr lang="nl-NL"/>
              <a:t>Brugopeningen Ravelijnbrug (17:21), normaal 17:00</a:t>
            </a:r>
          </a:p>
          <a:p>
            <a:r>
              <a:rPr lang="nl-NL"/>
              <a:t>Sturingsmogelijkheid routering</a:t>
            </a:r>
          </a:p>
          <a:p>
            <a:r>
              <a:rPr lang="nl-NL" err="1"/>
              <a:t>Rechtdoorverbod</a:t>
            </a:r>
            <a:r>
              <a:rPr lang="nl-NL"/>
              <a:t> Molenplein</a:t>
            </a:r>
          </a:p>
          <a:p>
            <a:r>
              <a:rPr lang="nl-NL"/>
              <a:t>Afwaardering N250 30 km/u (vanaf burg. Vissersbrug)</a:t>
            </a:r>
          </a:p>
          <a:p>
            <a:r>
              <a:rPr lang="nl-NL"/>
              <a:t>Ravelijnknoop 2x T-kruising</a:t>
            </a:r>
          </a:p>
          <a:p>
            <a:pPr marL="0" indent="0">
              <a:buNone/>
            </a:pPr>
            <a:endParaRPr lang="nl-NL"/>
          </a:p>
          <a:p>
            <a:pPr marL="0" indent="0">
              <a:buNone/>
            </a:pPr>
            <a:r>
              <a:rPr lang="nl-NL"/>
              <a:t>Robuustheidstoets:</a:t>
            </a:r>
          </a:p>
          <a:p>
            <a:r>
              <a:rPr lang="nl-NL"/>
              <a:t>Extra groei Wind op Zee (20.5 GW i.p.v. 8 GW), ook aansluitingen NWND</a:t>
            </a:r>
          </a:p>
          <a:p>
            <a:r>
              <a:rPr lang="nl-NL"/>
              <a:t>Doorkijk 2050: 9.7% extra ritten t.o.v. 2040</a:t>
            </a:r>
          </a:p>
          <a:p>
            <a:endParaRPr lang="nl-NL"/>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err="1"/>
              <a:t>Vervolgvarianten</a:t>
            </a:r>
            <a:r>
              <a:rPr lang="en-GB"/>
              <a:t> op basis van B</a:t>
            </a:r>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8</a:t>
            </a:fld>
            <a:endParaRPr lang="en-GB"/>
          </a:p>
        </p:txBody>
      </p:sp>
      <p:pic>
        <p:nvPicPr>
          <p:cNvPr id="6" name="Afbeelding 5" descr="Afbeelding met kaart, tekst, atlas&#10;&#10;Door AI gegenereerde inhoud is mogelijk onjuist.">
            <a:extLst>
              <a:ext uri="{FF2B5EF4-FFF2-40B4-BE49-F238E27FC236}">
                <a16:creationId xmlns:a16="http://schemas.microsoft.com/office/drawing/2014/main" id="{3BD24427-A3A4-25D8-9053-5027F5E5AE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27" t="3263" r="2096"/>
          <a:stretch/>
        </p:blipFill>
        <p:spPr bwMode="auto">
          <a:xfrm>
            <a:off x="8548873" y="1844675"/>
            <a:ext cx="2830701" cy="4068852"/>
          </a:xfrm>
          <a:prstGeom prst="rect">
            <a:avLst/>
          </a:prstGeom>
          <a:ln>
            <a:noFill/>
          </a:ln>
          <a:extLst>
            <a:ext uri="{53640926-AAD7-44D8-BBD7-CCE9431645EC}">
              <a14:shadowObscured xmlns:a14="http://schemas.microsoft.com/office/drawing/2010/main"/>
            </a:ext>
          </a:extLst>
        </p:spPr>
      </p:pic>
    </p:spTree>
    <p:custDataLst>
      <p:custData r:id="rId1"/>
      <p:custData r:id="rId2"/>
    </p:custDataLst>
    <p:extLst>
      <p:ext uri="{BB962C8B-B14F-4D97-AF65-F5344CB8AC3E}">
        <p14:creationId xmlns:p14="http://schemas.microsoft.com/office/powerpoint/2010/main" val="270363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1B36A-6E70-C668-8703-FD0464D6B330}"/>
              </a:ext>
            </a:extLst>
          </p:cNvPr>
          <p:cNvSpPr>
            <a:spLocks noGrp="1"/>
          </p:cNvSpPr>
          <p:nvPr>
            <p:ph idx="1"/>
          </p:nvPr>
        </p:nvSpPr>
        <p:spPr/>
        <p:txBody>
          <a:bodyPr/>
          <a:lstStyle/>
          <a:p>
            <a:r>
              <a:rPr lang="nl-NL"/>
              <a:t>Als de Ravelijnbrug opengaat als het verkeer van de TESO nog niet is weggestroomd uit Den Helder, kan dit zorgen voor rijtijden die 2 minuten langer zijn dan als de brug pas geopend wordt als het verkeer van de TESO Den Helder uit is gereden (ong. 15 minuten na aankomst van de TESO). </a:t>
            </a:r>
          </a:p>
          <a:p>
            <a:r>
              <a:rPr lang="nl-NL"/>
              <a:t>Effect van openstellen doorgaande verbinding op aanliggende wegen, zoals tussen Willemsoord en Buitenveld, op de verkeersvraag en knelpunten is verwaarloosbaar, en leidt niet tot een grote verschuiving van de verkeerstromen en dus ook niet tot sluipverkeer over het Buitenveld en Willemsoord.</a:t>
            </a:r>
          </a:p>
          <a:p>
            <a:r>
              <a:rPr lang="nl-NL" err="1"/>
              <a:t>Rechtdoorverbod</a:t>
            </a:r>
            <a:r>
              <a:rPr lang="nl-NL"/>
              <a:t> Molenplein zorgt ervoor dat intensiteit op het noordelijke deel van de N250 iets verder afneemt, maar toeneemt op de route via de Kanaalweg, Prins Hendriklaan en Polderweg (toename van 45 </a:t>
            </a:r>
            <a:r>
              <a:rPr lang="nl-NL" err="1"/>
              <a:t>mvt</a:t>
            </a:r>
            <a:r>
              <a:rPr lang="nl-NL"/>
              <a:t>/uur/richting).</a:t>
            </a:r>
          </a:p>
          <a:p>
            <a:r>
              <a:rPr lang="nl-NL"/>
              <a:t>Afwaardering N250 naar 30 km/u (vanaf Burg. Vissersbrug) zorgt voor een afname op de N250 op het zuidelijke deel en een toename op de route op de Ravelijnweg, </a:t>
            </a:r>
            <a:r>
              <a:rPr lang="nl-NL" err="1"/>
              <a:t>Schootenweg</a:t>
            </a:r>
            <a:r>
              <a:rPr lang="nl-NL"/>
              <a:t> en de </a:t>
            </a:r>
            <a:r>
              <a:rPr lang="nl-NL" err="1"/>
              <a:t>Kievitstraat</a:t>
            </a:r>
            <a:r>
              <a:rPr lang="nl-NL"/>
              <a:t> (toename van 110 </a:t>
            </a:r>
            <a:r>
              <a:rPr lang="nl-NL" err="1"/>
              <a:t>mvt</a:t>
            </a:r>
            <a:r>
              <a:rPr lang="nl-NL"/>
              <a:t>/uur/richting).</a:t>
            </a:r>
          </a:p>
          <a:p>
            <a:r>
              <a:rPr lang="nl-NL"/>
              <a:t>Effect van extra groei Wind op Zee (20.5 GW </a:t>
            </a:r>
            <a:r>
              <a:rPr lang="nl-NL" err="1"/>
              <a:t>ipv</a:t>
            </a:r>
            <a:r>
              <a:rPr lang="nl-NL"/>
              <a:t> 8 GW) en een optimalisatie in de aansluitingen op het Nieuwe Werk/Nieuwe Diep en de Ravelijnknoop als 2x T-kruising inrichten zorgt niet voor significante langere rijtijden of extra knelpunten.</a:t>
            </a:r>
          </a:p>
          <a:p>
            <a:endParaRPr lang="en-GB"/>
          </a:p>
        </p:txBody>
      </p:sp>
      <p:sp>
        <p:nvSpPr>
          <p:cNvPr id="3" name="Title 2">
            <a:extLst>
              <a:ext uri="{FF2B5EF4-FFF2-40B4-BE49-F238E27FC236}">
                <a16:creationId xmlns:a16="http://schemas.microsoft.com/office/drawing/2014/main" id="{4B06C070-117C-32FA-B54F-8BBC12EE982E}"/>
              </a:ext>
            </a:extLst>
          </p:cNvPr>
          <p:cNvSpPr>
            <a:spLocks noGrp="1"/>
          </p:cNvSpPr>
          <p:nvPr>
            <p:ph type="title"/>
          </p:nvPr>
        </p:nvSpPr>
        <p:spPr/>
        <p:txBody>
          <a:bodyPr/>
          <a:lstStyle/>
          <a:p>
            <a:r>
              <a:rPr lang="en-GB" err="1"/>
              <a:t>Resultaten</a:t>
            </a:r>
            <a:r>
              <a:rPr lang="en-GB"/>
              <a:t> </a:t>
            </a:r>
            <a:br>
              <a:rPr lang="en-GB"/>
            </a:br>
            <a:r>
              <a:rPr lang="en-GB" sz="2800" err="1"/>
              <a:t>Vervolgvarianten</a:t>
            </a:r>
            <a:endParaRPr lang="en-GB"/>
          </a:p>
        </p:txBody>
      </p:sp>
      <p:sp>
        <p:nvSpPr>
          <p:cNvPr id="4" name="Slide Number Placeholder 3">
            <a:extLst>
              <a:ext uri="{FF2B5EF4-FFF2-40B4-BE49-F238E27FC236}">
                <a16:creationId xmlns:a16="http://schemas.microsoft.com/office/drawing/2014/main" id="{9011C4DE-5158-339A-9F47-EF171397224B}"/>
              </a:ext>
            </a:extLst>
          </p:cNvPr>
          <p:cNvSpPr>
            <a:spLocks noGrp="1"/>
          </p:cNvSpPr>
          <p:nvPr>
            <p:ph type="sldNum" sz="quarter" idx="12"/>
          </p:nvPr>
        </p:nvSpPr>
        <p:spPr>
          <a:xfrm>
            <a:off x="360362" y="6467250"/>
            <a:ext cx="754063" cy="196100"/>
          </a:xfrm>
        </p:spPr>
        <p:txBody>
          <a:bodyPr/>
          <a:lstStyle/>
          <a:p>
            <a:fld id="{23AA811B-2EBD-4900-905E-5BE206449611}" type="slidenum">
              <a:rPr lang="en-GB" smtClean="0"/>
              <a:pPr/>
              <a:t>9</a:t>
            </a:fld>
            <a:endParaRPr lang="en-GB"/>
          </a:p>
        </p:txBody>
      </p:sp>
    </p:spTree>
    <p:custDataLst>
      <p:custData r:id="rId1"/>
      <p:custData r:id="rId2"/>
    </p:custDataLst>
    <p:extLst>
      <p:ext uri="{BB962C8B-B14F-4D97-AF65-F5344CB8AC3E}">
        <p14:creationId xmlns:p14="http://schemas.microsoft.com/office/powerpoint/2010/main" val="545698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weco">
  <a:themeElements>
    <a:clrScheme name="Sweco">
      <a:dk1>
        <a:sysClr val="windowText" lastClr="000000"/>
      </a:dk1>
      <a:lt1>
        <a:srgbClr val="FFFFFF"/>
      </a:lt1>
      <a:dk2>
        <a:srgbClr val="111111"/>
      </a:dk2>
      <a:lt2>
        <a:srgbClr val="F2F2F2"/>
      </a:lt2>
      <a:accent1>
        <a:srgbClr val="3F6730"/>
      </a:accent1>
      <a:accent2>
        <a:srgbClr val="BDE3AF"/>
      </a:accent2>
      <a:accent3>
        <a:srgbClr val="87BE73"/>
      </a:accent3>
      <a:accent4>
        <a:srgbClr val="111111"/>
      </a:accent4>
      <a:accent5>
        <a:srgbClr val="E1E1E1"/>
      </a:accent5>
      <a:accent6>
        <a:srgbClr val="B2B2B2"/>
      </a:accent6>
      <a:hlink>
        <a:srgbClr val="3F6730"/>
      </a:hlink>
      <a:folHlink>
        <a:srgbClr val="B2B2B2"/>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sz="1600" dirty="0" err="1" smtClean="0">
            <a:solidFill>
              <a:schemeClr val="tx1"/>
            </a:solidFill>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cs typeface="Arial" panose="020B0604020202020204" pitchFamily="34" charset="0"/>
          </a:defRPr>
        </a:defPPr>
      </a:lstStyle>
    </a:txDef>
  </a:objectDefaults>
  <a:extraClrSchemeLst/>
  <a:custClrLst/>
  <a:extLst>
    <a:ext uri="{05A4C25C-085E-4340-85A3-A5531E510DB2}">
      <thm15:themeFamily xmlns:thm15="http://schemas.microsoft.com/office/thememl/2012/main" name="Sweco - MF.potx" id="{E92EFFE5-179D-41A9-B791-E5FFC4EB0F93}" vid="{B4C6487D-5B04-4A7A-A745-EB9A6395D3E3}"/>
    </a:ext>
  </a:extLst>
</a:theme>
</file>

<file path=ppt/theme/theme2.xml><?xml version="1.0" encoding="utf-8"?>
<a:theme xmlns:a="http://schemas.openxmlformats.org/drawingml/2006/main" name="Office-tema">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TemplafySlideTemplateConfiguration><![CDATA[{"slideVersion":1,"isValidatorEnabled":false,"isLocked":false,"elementsMetadata":[],"slideId":"1132108350866587649","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ct:contentTypeSchema xmlns:ct="http://schemas.microsoft.com/office/2006/metadata/contentType" xmlns:ma="http://schemas.microsoft.com/office/2006/metadata/properties/metaAttributes" ct:_="" ma:_="" ma:contentTypeName="Document" ma:contentTypeID="0x01010041DA82B4886CA14B807CCD15DB19B45E" ma:contentTypeVersion="2" ma:contentTypeDescription="Een nieuw document maken." ma:contentTypeScope="" ma:versionID="b57cd99e76d9dede3b41028f8361e456">
  <xsd:schema xmlns:xsd="http://www.w3.org/2001/XMLSchema" xmlns:xs="http://www.w3.org/2001/XMLSchema" xmlns:p="http://schemas.microsoft.com/office/2006/metadata/properties" xmlns:ns2="01e417bd-8a46-4242-83f9-a2ba48bff827" targetNamespace="http://schemas.microsoft.com/office/2006/metadata/properties" ma:root="true" ma:fieldsID="a916b5af1236aa069df79921bcb5c16f" ns2:_="">
    <xsd:import namespace="01e417bd-8a46-4242-83f9-a2ba48bff82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17bd-8a46-4242-83f9-a2ba48bff827"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TemplafySlideTemplateConfiguration><![CDATA[{"slideVersion":1,"isValidatorEnabled":false,"isLocked":false,"elementsMetadata":[],"slideId":"1132108350866587649","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slideVersion":1,"isValidatorEnabled":false,"isLocked":false,"elementsMetadata":[],"slideId":"1132108350866587649","enableDocumentContentUpdater":false,"version":"2.0"}]]></TemplafySlideTemplateConfiguration>
</file>

<file path=customXml/item19.xml><?xml version="1.0" encoding="utf-8"?>
<TemplafySlideTemplateConfiguration><![CDATA[{"slideVersion":1,"isValidatorEnabled":false,"isLocked":false,"elementsMetadata":[],"slideId":"1132108350866587649","enableDocumentContentUpdater":false,"version":"2.0"}]]></TemplafySlideTemplate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1132108350866587649","enableDocumentContentUpdater":false,"version":"2.0"}]]></TemplafySlideTemplateConfiguration>
</file>

<file path=customXml/item22.xml><?xml version="1.0" encoding="utf-8"?>
<TemplafySlideTemplateConfiguration><![CDATA[{"slideVersion":1,"isValidatorEnabled":false,"isLocked":false,"elementsMetadata":[],"slideId":"1132108350866587649","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1,"isValidatorEnabled":false,"isLocked":false,"elementsMetadata":[],"slideId":"1132108350866587649","enableDocumentContentUpdater":false,"version":"2.0"}]]></TemplafySlideTemplateConfiguration>
</file>

<file path=customXml/item25.xml><?xml version="1.0" encoding="utf-8"?>
<?mso-contentType ?>
<FormTemplates xmlns="http://schemas.microsoft.com/sharepoint/v3/contenttype/forms">
  <Display>DocumentLibraryForm</Display>
  <Edit>DocumentLibraryForm</Edit>
  <New>DocumentLibraryForm</New>
</FormTemplates>
</file>

<file path=customXml/item26.xml><?xml version="1.0" encoding="utf-8"?>
<TemplafySlideTemplateConfiguration><![CDATA[{"slideVersion":1,"isValidatorEnabled":false,"isLocked":false,"elementsMetadata":[],"slideId":"1132108350866587648","enableDocumentContentUpdater":false,"version":"2.0"}]]></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slideVersion":1,"isValidatorEnabled":false,"isLocked":false,"elementsMetadata":[],"slideId":"1132108350866587649","enableDocumentContentUpdater":false,"version":"2.0"}]]></TemplafySlideTemplateConfiguration>
</file>

<file path=customXml/item29.xml><?xml version="1.0" encoding="utf-8"?>
<TemplafySlideTemplateConfiguration><![CDATA[{"slideVersion":1,"isValidatorEnabled":false,"isLocked":false,"elementsMetadata":[],"slideId":"1132108350866587649","enableDocumentContentUpdater":false,"version":"2.0"}]]></TemplafySlideTemplateConfiguration>
</file>

<file path=customXml/item3.xml><?xml version="1.0" encoding="utf-8"?>
<TemplafySlideTemplateConfiguration><![CDATA[{"slideVersion":1,"isValidatorEnabled":false,"isLocked":false,"elementsMetadata":[],"slideId":"1132108350866587649","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1132108350866587649","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FormConfiguration><![CDATA[{"formFields":[],"formDataEntries":[]}]]></TemplafyFormConfiguration>
</file>

<file path=customXml/item8.xml><?xml version="1.0" encoding="utf-8"?>
<TemplafySlideFormConfiguration><![CDATA[{"formFields":[],"formDataEntries":[]}]]></TemplafySlideFormConfiguration>
</file>

<file path=customXml/item9.xml><?xml version="1.0" encoding="utf-8"?>
<TemplafyTemplateConfiguration><![CDATA[{"elementsMetadata":[],"transformationConfigurations":[{"colorTheme":"{{DataSources.ColorThemes[\"Sweco\"].ColorTheme}}","disableUpdates":false,"originalColorThemeXml":"<a:clrScheme name=\"Sweco\" xmlns:a=\"http://schemas.openxmlformats.org/drawingml/2006/main\"><a:dk1><a:srgbClr val=\"111111\" /></a:dk1><a:lt1><a:srgbClr val=\"FFFFFF\" /></a:lt1><a:dk2><a:srgbClr val=\"111111\" /></a:dk2><a:lt2><a:srgbClr val=\"F2F2F2\" /></a:lt2><a:accent1><a:srgbClr val=\"3F6730\" /></a:accent1><a:accent2><a:srgbClr val=\"BDE3AF\" /></a:accent2><a:accent3><a:srgbClr val=\"87BE73\" /></a:accent3><a:accent4><a:srgbClr val=\"111111\" /></a:accent4><a:accent5><a:srgbClr val=\"E1E1E1\" /></a:accent5><a:accent6><a:srgbClr val=\"B2B2B2\" /></a:accent6><a:hlink><a:srgbClr val=\"111111\" /></a:hlink><a:folHlink><a:srgbClr val=\"111111\" /></a:folHlink></a:clrScheme>","type":"colorTheme"},{"propertyName":"title","propertyValue":"{{HostSystem.DocumentName}}","disableUpdates":false,"type":"documentProperty"}],"templateName":"Blank","templateDescription":"","enableDocumentContentUpdater":true,"version":"2.0"}]]></TemplafyTemplateConfiguration>
</file>

<file path=customXml/itemProps1.xml><?xml version="1.0" encoding="utf-8"?>
<ds:datastoreItem xmlns:ds="http://schemas.openxmlformats.org/officeDocument/2006/customXml" ds:itemID="{04D136DD-E691-43DC-9337-230083E331F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8630d8fe-dea8-4e2e-9015-751aba0b35bb"/>
    <ds:schemaRef ds:uri="http://purl.org/dc/elements/1.1/"/>
    <ds:schemaRef ds:uri="http://purl.org/dc/terms/"/>
    <ds:schemaRef ds:uri="043405d0-784c-4c3e-99c0-98754187695d"/>
    <ds:schemaRef ds:uri="http://www.w3.org/XML/1998/namespace"/>
  </ds:schemaRefs>
</ds:datastoreItem>
</file>

<file path=customXml/itemProps10.xml><?xml version="1.0" encoding="utf-8"?>
<ds:datastoreItem xmlns:ds="http://schemas.openxmlformats.org/officeDocument/2006/customXml" ds:itemID="{8E4F08CF-F26B-4357-861F-B21E4FBC5D9A}">
  <ds:schemaRefs/>
</ds:datastoreItem>
</file>

<file path=customXml/itemProps11.xml><?xml version="1.0" encoding="utf-8"?>
<ds:datastoreItem xmlns:ds="http://schemas.openxmlformats.org/officeDocument/2006/customXml" ds:itemID="{997BB460-F678-4360-BEE5-837ACF234D2C}">
  <ds:schemaRefs/>
</ds:datastoreItem>
</file>

<file path=customXml/itemProps12.xml><?xml version="1.0" encoding="utf-8"?>
<ds:datastoreItem xmlns:ds="http://schemas.openxmlformats.org/officeDocument/2006/customXml" ds:itemID="{4C96A741-F8A8-47C3-895D-4AC1A6791D1A}">
  <ds:schemaRefs/>
</ds:datastoreItem>
</file>

<file path=customXml/itemProps13.xml><?xml version="1.0" encoding="utf-8"?>
<ds:datastoreItem xmlns:ds="http://schemas.openxmlformats.org/officeDocument/2006/customXml" ds:itemID="{EEC68DA8-2492-402B-AC01-481D3DCF0129}">
  <ds:schemaRefs/>
</ds:datastoreItem>
</file>

<file path=customXml/itemProps14.xml><?xml version="1.0" encoding="utf-8"?>
<ds:datastoreItem xmlns:ds="http://schemas.openxmlformats.org/officeDocument/2006/customXml" ds:itemID="{5E9F093A-E857-47F2-8270-6ACB22AFD3FD}">
  <ds:schemaRefs/>
</ds:datastoreItem>
</file>

<file path=customXml/itemProps15.xml><?xml version="1.0" encoding="utf-8"?>
<ds:datastoreItem xmlns:ds="http://schemas.openxmlformats.org/officeDocument/2006/customXml" ds:itemID="{23FCC1BD-DE27-45B2-9913-F5016272C1DB}"/>
</file>

<file path=customXml/itemProps16.xml><?xml version="1.0" encoding="utf-8"?>
<ds:datastoreItem xmlns:ds="http://schemas.openxmlformats.org/officeDocument/2006/customXml" ds:itemID="{4D3FB5C8-EC1B-4956-B12A-958DF0CF5E6F}">
  <ds:schemaRefs/>
</ds:datastoreItem>
</file>

<file path=customXml/itemProps17.xml><?xml version="1.0" encoding="utf-8"?>
<ds:datastoreItem xmlns:ds="http://schemas.openxmlformats.org/officeDocument/2006/customXml" ds:itemID="{295BF729-FE0E-4110-9EB7-70F011A9DF32}">
  <ds:schemaRefs/>
</ds:datastoreItem>
</file>

<file path=customXml/itemProps18.xml><?xml version="1.0" encoding="utf-8"?>
<ds:datastoreItem xmlns:ds="http://schemas.openxmlformats.org/officeDocument/2006/customXml" ds:itemID="{FB9B7C7F-3AC0-4226-BE06-0CD5FB826ADB}">
  <ds:schemaRefs/>
</ds:datastoreItem>
</file>

<file path=customXml/itemProps19.xml><?xml version="1.0" encoding="utf-8"?>
<ds:datastoreItem xmlns:ds="http://schemas.openxmlformats.org/officeDocument/2006/customXml" ds:itemID="{5A819B2D-E0F6-4B14-80AC-3559184ADFA9}">
  <ds:schemaRefs/>
</ds:datastoreItem>
</file>

<file path=customXml/itemProps2.xml><?xml version="1.0" encoding="utf-8"?>
<ds:datastoreItem xmlns:ds="http://schemas.openxmlformats.org/officeDocument/2006/customXml" ds:itemID="{791B21B9-D659-4AAB-B09E-608B8E1A6D63}">
  <ds:schemaRefs/>
</ds:datastoreItem>
</file>

<file path=customXml/itemProps20.xml><?xml version="1.0" encoding="utf-8"?>
<ds:datastoreItem xmlns:ds="http://schemas.openxmlformats.org/officeDocument/2006/customXml" ds:itemID="{092A62ED-F7E5-44EB-8FEC-1E14578EE386}">
  <ds:schemaRefs/>
</ds:datastoreItem>
</file>

<file path=customXml/itemProps21.xml><?xml version="1.0" encoding="utf-8"?>
<ds:datastoreItem xmlns:ds="http://schemas.openxmlformats.org/officeDocument/2006/customXml" ds:itemID="{E337E1EC-6797-4109-BBE9-B1080206BCE1}">
  <ds:schemaRefs/>
</ds:datastoreItem>
</file>

<file path=customXml/itemProps22.xml><?xml version="1.0" encoding="utf-8"?>
<ds:datastoreItem xmlns:ds="http://schemas.openxmlformats.org/officeDocument/2006/customXml" ds:itemID="{2566B6A7-8E9C-4800-A3D3-B65D773EAF81}">
  <ds:schemaRefs/>
</ds:datastoreItem>
</file>

<file path=customXml/itemProps23.xml><?xml version="1.0" encoding="utf-8"?>
<ds:datastoreItem xmlns:ds="http://schemas.openxmlformats.org/officeDocument/2006/customXml" ds:itemID="{0D506109-F43C-4362-B7E7-6684691020CE}">
  <ds:schemaRefs/>
</ds:datastoreItem>
</file>

<file path=customXml/itemProps24.xml><?xml version="1.0" encoding="utf-8"?>
<ds:datastoreItem xmlns:ds="http://schemas.openxmlformats.org/officeDocument/2006/customXml" ds:itemID="{0A3CE7A2-B22B-49A0-9110-9A295A254CEE}">
  <ds:schemaRefs/>
</ds:datastoreItem>
</file>

<file path=customXml/itemProps25.xml><?xml version="1.0" encoding="utf-8"?>
<ds:datastoreItem xmlns:ds="http://schemas.openxmlformats.org/officeDocument/2006/customXml" ds:itemID="{75C98219-E079-4652-8C27-532525754882}">
  <ds:schemaRefs>
    <ds:schemaRef ds:uri="http://schemas.microsoft.com/sharepoint/v3/contenttype/forms"/>
  </ds:schemaRefs>
</ds:datastoreItem>
</file>

<file path=customXml/itemProps26.xml><?xml version="1.0" encoding="utf-8"?>
<ds:datastoreItem xmlns:ds="http://schemas.openxmlformats.org/officeDocument/2006/customXml" ds:itemID="{3750B89A-DFEB-4DB4-8588-7F38E6ACA0F1}">
  <ds:schemaRefs/>
</ds:datastoreItem>
</file>

<file path=customXml/itemProps27.xml><?xml version="1.0" encoding="utf-8"?>
<ds:datastoreItem xmlns:ds="http://schemas.openxmlformats.org/officeDocument/2006/customXml" ds:itemID="{F976DE99-BF9F-47E6-B499-AFEE5104B340}">
  <ds:schemaRefs/>
</ds:datastoreItem>
</file>

<file path=customXml/itemProps28.xml><?xml version="1.0" encoding="utf-8"?>
<ds:datastoreItem xmlns:ds="http://schemas.openxmlformats.org/officeDocument/2006/customXml" ds:itemID="{913929D0-D350-435D-B81B-F1D3295A8AB0}">
  <ds:schemaRefs/>
</ds:datastoreItem>
</file>

<file path=customXml/itemProps29.xml><?xml version="1.0" encoding="utf-8"?>
<ds:datastoreItem xmlns:ds="http://schemas.openxmlformats.org/officeDocument/2006/customXml" ds:itemID="{98348C2B-1C98-4716-81AE-DABB8BB7406A}">
  <ds:schemaRefs/>
</ds:datastoreItem>
</file>

<file path=customXml/itemProps3.xml><?xml version="1.0" encoding="utf-8"?>
<ds:datastoreItem xmlns:ds="http://schemas.openxmlformats.org/officeDocument/2006/customXml" ds:itemID="{03FA7F3D-A63F-4A6E-A4C2-14699FD5735A}">
  <ds:schemaRefs/>
</ds:datastoreItem>
</file>

<file path=customXml/itemProps4.xml><?xml version="1.0" encoding="utf-8"?>
<ds:datastoreItem xmlns:ds="http://schemas.openxmlformats.org/officeDocument/2006/customXml" ds:itemID="{CAAE0156-4610-4B2E-9D4F-42044C531692}">
  <ds:schemaRefs/>
</ds:datastoreItem>
</file>

<file path=customXml/itemProps5.xml><?xml version="1.0" encoding="utf-8"?>
<ds:datastoreItem xmlns:ds="http://schemas.openxmlformats.org/officeDocument/2006/customXml" ds:itemID="{9590BAC5-AC02-4C62-ACCE-D987C797C27C}">
  <ds:schemaRefs/>
</ds:datastoreItem>
</file>

<file path=customXml/itemProps6.xml><?xml version="1.0" encoding="utf-8"?>
<ds:datastoreItem xmlns:ds="http://schemas.openxmlformats.org/officeDocument/2006/customXml" ds:itemID="{2EF1B7D5-9A90-44E5-822B-3E9DD1C74217}">
  <ds:schemaRefs/>
</ds:datastoreItem>
</file>

<file path=customXml/itemProps7.xml><?xml version="1.0" encoding="utf-8"?>
<ds:datastoreItem xmlns:ds="http://schemas.openxmlformats.org/officeDocument/2006/customXml" ds:itemID="{FC6AD80E-F307-46DF-8AA6-4857AD0D122A}">
  <ds:schemaRefs/>
</ds:datastoreItem>
</file>

<file path=customXml/itemProps8.xml><?xml version="1.0" encoding="utf-8"?>
<ds:datastoreItem xmlns:ds="http://schemas.openxmlformats.org/officeDocument/2006/customXml" ds:itemID="{6BA9732B-C769-4394-8579-DA04A4B406EC}">
  <ds:schemaRefs/>
</ds:datastoreItem>
</file>

<file path=customXml/itemProps9.xml><?xml version="1.0" encoding="utf-8"?>
<ds:datastoreItem xmlns:ds="http://schemas.openxmlformats.org/officeDocument/2006/customXml" ds:itemID="{483A481E-9914-4B92-91FF-968DB50C2F6D}">
  <ds:schemaRefs/>
</ds:datastoreItem>
</file>

<file path=docProps/app.xml><?xml version="1.0" encoding="utf-8"?>
<Properties xmlns="http://schemas.openxmlformats.org/officeDocument/2006/extended-properties" xmlns:vt="http://schemas.openxmlformats.org/officeDocument/2006/docPropsVTypes">
  <Template>Sweco - MF</Template>
  <TotalTime>0</TotalTime>
  <Words>1572</Words>
  <Application>Microsoft Office PowerPoint</Application>
  <PresentationFormat>Breedbeeld</PresentationFormat>
  <Paragraphs>159</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Times New Roman</vt:lpstr>
      <vt:lpstr>Sweco Sans</vt:lpstr>
      <vt:lpstr>Sweco</vt:lpstr>
      <vt:lpstr>Mobiliteitsonderzoek  Den Helder Fase 2</vt:lpstr>
      <vt:lpstr>Aanleiding</vt:lpstr>
      <vt:lpstr>Uitgangspunten Statisch en dynamisch model</vt:lpstr>
      <vt:lpstr>Uitgangspunten Aanpassingen netwerk</vt:lpstr>
      <vt:lpstr>Uitgangspunten Modellering drukke periode</vt:lpstr>
      <vt:lpstr>Varianten</vt:lpstr>
      <vt:lpstr>Resultaten Hoofdvarianten</vt:lpstr>
      <vt:lpstr>Vervolgvarianten op basis van B</vt:lpstr>
      <vt:lpstr>Resultaten  Vervolgvarianten</vt:lpstr>
      <vt:lpstr>Robuustheidstoets 2050</vt:lpstr>
      <vt:lpstr>Conclusies</vt:lpstr>
      <vt:lpstr>Aanbevelingen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2025-03-12T13:22:57Z</dcterms:created>
  <dcterms:modified xsi:type="dcterms:W3CDTF">2025-06-27T08:14:13Z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f08ec5-d6d9-4227-8387-ccbfcb3632c4_Enabled">
    <vt:lpwstr>true</vt:lpwstr>
  </property>
  <property fmtid="{D5CDD505-2E9C-101B-9397-08002B2CF9AE}" pid="3" name="MSIP_Label_43f08ec5-d6d9-4227-8387-ccbfcb3632c4_SetDate">
    <vt:lpwstr>2025-02-21T09:27:34Z</vt:lpwstr>
  </property>
  <property fmtid="{D5CDD505-2E9C-101B-9397-08002B2CF9AE}" pid="4" name="MSIP_Label_43f08ec5-d6d9-4227-8387-ccbfcb3632c4_Method">
    <vt:lpwstr>Standard</vt:lpwstr>
  </property>
  <property fmtid="{D5CDD505-2E9C-101B-9397-08002B2CF9AE}" pid="5" name="MSIP_Label_43f08ec5-d6d9-4227-8387-ccbfcb3632c4_Name">
    <vt:lpwstr>Sweco Restricted</vt:lpwstr>
  </property>
  <property fmtid="{D5CDD505-2E9C-101B-9397-08002B2CF9AE}" pid="6" name="MSIP_Label_43f08ec5-d6d9-4227-8387-ccbfcb3632c4_SiteId">
    <vt:lpwstr>b7872ef0-9a00-4c18-8a4a-c7d25c778a9e</vt:lpwstr>
  </property>
  <property fmtid="{D5CDD505-2E9C-101B-9397-08002B2CF9AE}" pid="7" name="MSIP_Label_43f08ec5-d6d9-4227-8387-ccbfcb3632c4_ActionId">
    <vt:lpwstr>5c622bd9-8361-400c-9d3e-acc26da8f743</vt:lpwstr>
  </property>
  <property fmtid="{D5CDD505-2E9C-101B-9397-08002B2CF9AE}" pid="8" name="MSIP_Label_43f08ec5-d6d9-4227-8387-ccbfcb3632c4_ContentBits">
    <vt:lpwstr>0</vt:lpwstr>
  </property>
  <property fmtid="{D5CDD505-2E9C-101B-9397-08002B2CF9AE}" pid="9" name="TemplafyTimeStamp">
    <vt:lpwstr>2025-03-06T09:39:18</vt:lpwstr>
  </property>
  <property fmtid="{D5CDD505-2E9C-101B-9397-08002B2CF9AE}" pid="10" name="TemplafyTenantId">
    <vt:lpwstr>sweco</vt:lpwstr>
  </property>
  <property fmtid="{D5CDD505-2E9C-101B-9397-08002B2CF9AE}" pid="11" name="TemplafyTemplateId">
    <vt:lpwstr>1132108342882205870</vt:lpwstr>
  </property>
  <property fmtid="{D5CDD505-2E9C-101B-9397-08002B2CF9AE}" pid="12" name="TemplafyUserProfileId">
    <vt:lpwstr>918236262416777231</vt:lpwstr>
  </property>
  <property fmtid="{D5CDD505-2E9C-101B-9397-08002B2CF9AE}" pid="13" name="TemplafyLanguageCode">
    <vt:lpwstr>nl-NL</vt:lpwstr>
  </property>
  <property fmtid="{D5CDD505-2E9C-101B-9397-08002B2CF9AE}" pid="14" name="TemplafyFromBlank">
    <vt:bool>true</vt:bool>
  </property>
  <property fmtid="{D5CDD505-2E9C-101B-9397-08002B2CF9AE}" pid="15" name="ContentTypeId">
    <vt:lpwstr>0x01010041DA82B4886CA14B807CCD15DB19B45E</vt:lpwstr>
  </property>
  <property fmtid="{D5CDD505-2E9C-101B-9397-08002B2CF9AE}" pid="16" name="MediaServiceImageTags">
    <vt:lpwstr/>
  </property>
</Properties>
</file>